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7" r:id="rId2"/>
    <p:sldId id="268" r:id="rId3"/>
    <p:sldId id="269" r:id="rId4"/>
    <p:sldId id="270" r:id="rId5"/>
    <p:sldId id="271" r:id="rId6"/>
    <p:sldId id="273" r:id="rId7"/>
    <p:sldId id="275" r:id="rId8"/>
    <p:sldId id="261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10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4F15F-5295-4A0D-B4EF-B55C4B8F125F}" type="doc">
      <dgm:prSet loTypeId="urn:microsoft.com/office/officeart/2005/8/layout/default#1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59811E29-06AB-4978-A245-7B5C6102552D}">
      <dgm:prSet custT="1"/>
      <dgm:spPr/>
      <dgm:t>
        <a:bodyPr/>
        <a:lstStyle/>
        <a:p>
          <a:r>
            <a:rPr lang="uk-UA" sz="1600" b="1" i="0" dirty="0" smtClean="0">
              <a:solidFill>
                <a:srgbClr val="002060"/>
              </a:solidFill>
              <a:latin typeface="Arial Black" panose="020B0A04020102020204" pitchFamily="34" charset="0"/>
            </a:rPr>
            <a:t>Фізичний </a:t>
          </a:r>
          <a:r>
            <a:rPr lang="uk-UA" sz="1600" b="1" i="0" dirty="0" err="1" smtClean="0">
              <a:solidFill>
                <a:srgbClr val="002060"/>
              </a:solidFill>
              <a:latin typeface="Arial Black" panose="020B0A04020102020204" pitchFamily="34" charset="0"/>
            </a:rPr>
            <a:t>булінг</a:t>
          </a:r>
          <a:endParaRPr lang="uk-UA" sz="1600" b="1" i="0" dirty="0" smtClean="0">
            <a:solidFill>
              <a:srgbClr val="002060"/>
            </a:solidFill>
            <a:latin typeface="Arial Black" panose="020B0A04020102020204" pitchFamily="34" charset="0"/>
          </a:endParaRPr>
        </a:p>
        <a:p>
          <a:r>
            <a:rPr lang="uk-UA" sz="1400" b="1" i="0" dirty="0" smtClean="0">
              <a:solidFill>
                <a:srgbClr val="002060"/>
              </a:solidFill>
              <a:latin typeface="Arial Black" panose="020B0A04020102020204" pitchFamily="34" charset="0"/>
            </a:rPr>
            <a:t> Це </a:t>
          </a:r>
          <a:r>
            <a:rPr lang="uk-UA" sz="1400" b="0" i="0" dirty="0" smtClean="0">
              <a:solidFill>
                <a:srgbClr val="002060"/>
              </a:solidFill>
              <a:latin typeface="Arial Black" panose="020B0A04020102020204" pitchFamily="34" charset="0"/>
            </a:rPr>
            <a:t> залякування за допомогою агресивного фізичного залякування полягає у багаторазово повторюваних ударах, стусанах, підніжках, блокуванні, поштовхах і дотиках небажаним і неналежним чином.</a:t>
          </a:r>
          <a:endParaRPr lang="uk-UA" sz="1400" b="0" i="0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FED42E87-2004-4F41-BD00-A93826E5B792}" type="parTrans" cxnId="{E078B21B-EEA4-4E6A-8A3D-D44BE9801C63}">
      <dgm:prSet/>
      <dgm:spPr/>
      <dgm:t>
        <a:bodyPr/>
        <a:lstStyle/>
        <a:p>
          <a:endParaRPr lang="uk-UA"/>
        </a:p>
      </dgm:t>
    </dgm:pt>
    <dgm:pt modelId="{FE93B9E1-FAA2-4E3D-84CE-7F7E48DEC001}" type="sibTrans" cxnId="{E078B21B-EEA4-4E6A-8A3D-D44BE9801C63}">
      <dgm:prSet/>
      <dgm:spPr/>
      <dgm:t>
        <a:bodyPr/>
        <a:lstStyle/>
        <a:p>
          <a:endParaRPr lang="uk-UA"/>
        </a:p>
      </dgm:t>
    </dgm:pt>
    <dgm:pt modelId="{0974F4EB-9F63-4631-B52F-BBD269343D87}">
      <dgm:prSet custT="1"/>
      <dgm:spPr/>
      <dgm:t>
        <a:bodyPr/>
        <a:lstStyle/>
        <a:p>
          <a:r>
            <a:rPr lang="uk-UA" sz="1600" b="1" dirty="0" smtClean="0">
              <a:solidFill>
                <a:srgbClr val="002060"/>
              </a:solidFill>
              <a:latin typeface="Arial Black" panose="020B0A04020102020204" pitchFamily="34" charset="0"/>
            </a:rPr>
            <a:t>Поведінковий </a:t>
          </a:r>
          <a:r>
            <a:rPr lang="uk-UA" sz="1600" b="1" dirty="0" err="1" smtClean="0">
              <a:solidFill>
                <a:srgbClr val="002060"/>
              </a:solidFill>
              <a:latin typeface="Arial Black" panose="020B0A04020102020204" pitchFamily="34" charset="0"/>
            </a:rPr>
            <a:t>булінг</a:t>
          </a:r>
          <a:endParaRPr lang="uk-UA" sz="1600" b="1" dirty="0" smtClean="0">
            <a:solidFill>
              <a:srgbClr val="002060"/>
            </a:solidFill>
            <a:latin typeface="Arial Black" panose="020B0A04020102020204" pitchFamily="34" charset="0"/>
          </a:endParaRPr>
        </a:p>
        <a:p>
          <a:r>
            <a:rPr lang="uk-UA" sz="1400" b="1" dirty="0" smtClean="0">
              <a:solidFill>
                <a:srgbClr val="002060"/>
              </a:solidFill>
              <a:latin typeface="Arial Black" panose="020B0A04020102020204" pitchFamily="34" charset="0"/>
            </a:rPr>
            <a:t>Це бойкот, плітки , ігнорування, ізоляція в колективі, інтриги, шантаж, вимагання, створення неприємностей. </a:t>
          </a:r>
          <a:endParaRPr lang="uk-UA" sz="14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72986900-6250-4007-89DE-8FE7C47280FA}" type="parTrans" cxnId="{42B6A697-8547-40B7-80C4-B679A34DBEA0}">
      <dgm:prSet/>
      <dgm:spPr/>
      <dgm:t>
        <a:bodyPr/>
        <a:lstStyle/>
        <a:p>
          <a:endParaRPr lang="uk-UA"/>
        </a:p>
      </dgm:t>
    </dgm:pt>
    <dgm:pt modelId="{28DD93F4-2C88-40B4-9EA7-576B10D31897}" type="sibTrans" cxnId="{42B6A697-8547-40B7-80C4-B679A34DBEA0}">
      <dgm:prSet/>
      <dgm:spPr/>
      <dgm:t>
        <a:bodyPr/>
        <a:lstStyle/>
        <a:p>
          <a:endParaRPr lang="uk-UA"/>
        </a:p>
      </dgm:t>
    </dgm:pt>
    <dgm:pt modelId="{AEC71032-03E2-444E-A346-C1D8EB768085}">
      <dgm:prSet custT="1"/>
      <dgm:spPr/>
      <dgm:t>
        <a:bodyPr/>
        <a:lstStyle/>
        <a:p>
          <a:r>
            <a:rPr lang="uk-UA" sz="1600" b="1" dirty="0" smtClean="0">
              <a:solidFill>
                <a:srgbClr val="002060"/>
              </a:solidFill>
              <a:latin typeface="Arial Black" panose="020B0A04020102020204" pitchFamily="34" charset="0"/>
            </a:rPr>
            <a:t>Вербальна агресія </a:t>
          </a:r>
        </a:p>
        <a:p>
          <a:r>
            <a:rPr lang="uk-UA" sz="1400" b="1" dirty="0" smtClean="0">
              <a:solidFill>
                <a:srgbClr val="002060"/>
              </a:solidFill>
              <a:latin typeface="Arial Black" panose="020B0A04020102020204" pitchFamily="34" charset="0"/>
            </a:rPr>
            <a:t>Виражається в постійних глузуваннях, підступ, образах, окрики і навіть прокльони.</a:t>
          </a:r>
        </a:p>
      </dgm:t>
    </dgm:pt>
    <dgm:pt modelId="{97EA15BF-40E1-460D-988B-1C0D9BF564C7}" type="parTrans" cxnId="{214591C3-F33A-4E33-872E-B4AB6A08F89D}">
      <dgm:prSet/>
      <dgm:spPr/>
      <dgm:t>
        <a:bodyPr/>
        <a:lstStyle/>
        <a:p>
          <a:endParaRPr lang="uk-UA"/>
        </a:p>
      </dgm:t>
    </dgm:pt>
    <dgm:pt modelId="{48578497-DBAA-4F2F-8CF5-7BDEC393EB4A}" type="sibTrans" cxnId="{214591C3-F33A-4E33-872E-B4AB6A08F89D}">
      <dgm:prSet/>
      <dgm:spPr/>
      <dgm:t>
        <a:bodyPr/>
        <a:lstStyle/>
        <a:p>
          <a:endParaRPr lang="uk-UA"/>
        </a:p>
      </dgm:t>
    </dgm:pt>
    <dgm:pt modelId="{67B44671-7055-42A5-B267-5F8060F74D7D}">
      <dgm:prSet custT="1"/>
      <dgm:spPr/>
      <dgm:t>
        <a:bodyPr/>
        <a:lstStyle/>
        <a:p>
          <a:r>
            <a:rPr lang="uk-UA" sz="1600" b="1" dirty="0" err="1" smtClean="0">
              <a:solidFill>
                <a:srgbClr val="002060"/>
              </a:solidFill>
              <a:latin typeface="Arial Black" panose="020B0A04020102020204" pitchFamily="34" charset="0"/>
            </a:rPr>
            <a:t>Кібербулінг</a:t>
          </a:r>
          <a:r>
            <a:rPr lang="uk-UA" sz="1600" b="1" dirty="0" smtClean="0">
              <a:solidFill>
                <a:srgbClr val="002060"/>
              </a:solidFill>
              <a:latin typeface="Arial Black" panose="020B0A04020102020204" pitchFamily="34" charset="0"/>
            </a:rPr>
            <a:t> </a:t>
          </a:r>
        </a:p>
        <a:p>
          <a:r>
            <a:rPr lang="uk-UA" sz="1400" b="1" dirty="0" smtClean="0">
              <a:solidFill>
                <a:srgbClr val="002060"/>
              </a:solidFill>
              <a:latin typeface="Arial Black" panose="020B0A04020102020204" pitchFamily="34" charset="0"/>
            </a:rPr>
            <a:t>Саме останнє, але дуже популярне серед підлітків. Виявляється в цькуванні за допомогою соціальних мереж або надіслання образ на електронну адресу. Сюди входить зйомка і викладання непривабливого відео в загальний доступ.</a:t>
          </a:r>
          <a:endParaRPr lang="uk-UA" sz="14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12F02CDA-9ABE-477E-953D-4A6E17FE3092}" type="parTrans" cxnId="{B1846C38-1D8B-4595-BA71-2AE62E623A87}">
      <dgm:prSet/>
      <dgm:spPr/>
      <dgm:t>
        <a:bodyPr/>
        <a:lstStyle/>
        <a:p>
          <a:endParaRPr lang="uk-UA"/>
        </a:p>
      </dgm:t>
    </dgm:pt>
    <dgm:pt modelId="{7967D7EF-58FC-484F-BBED-DFE9CB149FD1}" type="sibTrans" cxnId="{B1846C38-1D8B-4595-BA71-2AE62E623A87}">
      <dgm:prSet/>
      <dgm:spPr/>
      <dgm:t>
        <a:bodyPr/>
        <a:lstStyle/>
        <a:p>
          <a:endParaRPr lang="uk-UA"/>
        </a:p>
      </dgm:t>
    </dgm:pt>
    <dgm:pt modelId="{7F61423A-49EC-4079-AB1A-884D922DFCF4}" type="pres">
      <dgm:prSet presAssocID="{0834F15F-5295-4A0D-B4EF-B55C4B8F12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83DE8C-5B74-46D0-8747-86D03251CB66}" type="pres">
      <dgm:prSet presAssocID="{59811E29-06AB-4978-A245-7B5C6102552D}" presName="node" presStyleLbl="node1" presStyleIdx="0" presStyleCnt="4" custScaleX="132851" custLinFactNeighborX="-30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0168A4-09E8-4EFF-BE24-E960E2D5C4ED}" type="pres">
      <dgm:prSet presAssocID="{FE93B9E1-FAA2-4E3D-84CE-7F7E48DEC001}" presName="sibTrans" presStyleCnt="0"/>
      <dgm:spPr/>
    </dgm:pt>
    <dgm:pt modelId="{5BA22682-0D93-4635-8F07-864A62122FE9}" type="pres">
      <dgm:prSet presAssocID="{0974F4EB-9F63-4631-B52F-BBD269343D87}" presName="node" presStyleLbl="node1" presStyleIdx="1" presStyleCnt="4" custScaleX="1367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06C76E-E4A1-406F-8D05-EF35C0444434}" type="pres">
      <dgm:prSet presAssocID="{28DD93F4-2C88-40B4-9EA7-576B10D31897}" presName="sibTrans" presStyleCnt="0"/>
      <dgm:spPr/>
    </dgm:pt>
    <dgm:pt modelId="{73097F43-F3F6-4568-954D-CC7B67B9F058}" type="pres">
      <dgm:prSet presAssocID="{AEC71032-03E2-444E-A346-C1D8EB768085}" presName="node" presStyleLbl="node1" presStyleIdx="2" presStyleCnt="4" custScaleX="134674" custLinFactNeighborX="-24935" custLinFactNeighborY="4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48F5B0-0C1A-438E-9283-DB7C47DEFBFB}" type="pres">
      <dgm:prSet presAssocID="{48578497-DBAA-4F2F-8CF5-7BDEC393EB4A}" presName="sibTrans" presStyleCnt="0"/>
      <dgm:spPr/>
    </dgm:pt>
    <dgm:pt modelId="{F6D5250B-F2C4-4346-9361-A653A5D8C1D7}" type="pres">
      <dgm:prSet presAssocID="{67B44671-7055-42A5-B267-5F8060F74D7D}" presName="node" presStyleLbl="node1" presStyleIdx="3" presStyleCnt="4" custScaleX="142578" custLinFactNeighborX="74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FD66A03-D41C-4868-832D-1D66564B3C93}" type="presOf" srcId="{0974F4EB-9F63-4631-B52F-BBD269343D87}" destId="{5BA22682-0D93-4635-8F07-864A62122FE9}" srcOrd="0" destOrd="0" presId="urn:microsoft.com/office/officeart/2005/8/layout/default#1"/>
    <dgm:cxn modelId="{214591C3-F33A-4E33-872E-B4AB6A08F89D}" srcId="{0834F15F-5295-4A0D-B4EF-B55C4B8F125F}" destId="{AEC71032-03E2-444E-A346-C1D8EB768085}" srcOrd="2" destOrd="0" parTransId="{97EA15BF-40E1-460D-988B-1C0D9BF564C7}" sibTransId="{48578497-DBAA-4F2F-8CF5-7BDEC393EB4A}"/>
    <dgm:cxn modelId="{5F5E02AE-60CA-44D0-901F-60CCFBCCF128}" type="presOf" srcId="{59811E29-06AB-4978-A245-7B5C6102552D}" destId="{B983DE8C-5B74-46D0-8747-86D03251CB66}" srcOrd="0" destOrd="0" presId="urn:microsoft.com/office/officeart/2005/8/layout/default#1"/>
    <dgm:cxn modelId="{73679CC5-3BB4-49DD-BCAC-C094EF160038}" type="presOf" srcId="{67B44671-7055-42A5-B267-5F8060F74D7D}" destId="{F6D5250B-F2C4-4346-9361-A653A5D8C1D7}" srcOrd="0" destOrd="0" presId="urn:microsoft.com/office/officeart/2005/8/layout/default#1"/>
    <dgm:cxn modelId="{E078B21B-EEA4-4E6A-8A3D-D44BE9801C63}" srcId="{0834F15F-5295-4A0D-B4EF-B55C4B8F125F}" destId="{59811E29-06AB-4978-A245-7B5C6102552D}" srcOrd="0" destOrd="0" parTransId="{FED42E87-2004-4F41-BD00-A93826E5B792}" sibTransId="{FE93B9E1-FAA2-4E3D-84CE-7F7E48DEC001}"/>
    <dgm:cxn modelId="{13532B64-DAB7-43D6-AECE-5F1962DF22D6}" type="presOf" srcId="{0834F15F-5295-4A0D-B4EF-B55C4B8F125F}" destId="{7F61423A-49EC-4079-AB1A-884D922DFCF4}" srcOrd="0" destOrd="0" presId="urn:microsoft.com/office/officeart/2005/8/layout/default#1"/>
    <dgm:cxn modelId="{42B6A697-8547-40B7-80C4-B679A34DBEA0}" srcId="{0834F15F-5295-4A0D-B4EF-B55C4B8F125F}" destId="{0974F4EB-9F63-4631-B52F-BBD269343D87}" srcOrd="1" destOrd="0" parTransId="{72986900-6250-4007-89DE-8FE7C47280FA}" sibTransId="{28DD93F4-2C88-40B4-9EA7-576B10D31897}"/>
    <dgm:cxn modelId="{18C1305C-43EA-41EB-954E-B72C2AA69780}" type="presOf" srcId="{AEC71032-03E2-444E-A346-C1D8EB768085}" destId="{73097F43-F3F6-4568-954D-CC7B67B9F058}" srcOrd="0" destOrd="0" presId="urn:microsoft.com/office/officeart/2005/8/layout/default#1"/>
    <dgm:cxn modelId="{B1846C38-1D8B-4595-BA71-2AE62E623A87}" srcId="{0834F15F-5295-4A0D-B4EF-B55C4B8F125F}" destId="{67B44671-7055-42A5-B267-5F8060F74D7D}" srcOrd="3" destOrd="0" parTransId="{12F02CDA-9ABE-477E-953D-4A6E17FE3092}" sibTransId="{7967D7EF-58FC-484F-BBED-DFE9CB149FD1}"/>
    <dgm:cxn modelId="{2D2D85DA-2EEE-49C4-AC07-A67A4F43B978}" type="presParOf" srcId="{7F61423A-49EC-4079-AB1A-884D922DFCF4}" destId="{B983DE8C-5B74-46D0-8747-86D03251CB66}" srcOrd="0" destOrd="0" presId="urn:microsoft.com/office/officeart/2005/8/layout/default#1"/>
    <dgm:cxn modelId="{F5D7D56C-46DF-44DE-B241-110889533841}" type="presParOf" srcId="{7F61423A-49EC-4079-AB1A-884D922DFCF4}" destId="{8B0168A4-09E8-4EFF-BE24-E960E2D5C4ED}" srcOrd="1" destOrd="0" presId="urn:microsoft.com/office/officeart/2005/8/layout/default#1"/>
    <dgm:cxn modelId="{289F27AE-8465-47C7-A353-A61B7F1696B0}" type="presParOf" srcId="{7F61423A-49EC-4079-AB1A-884D922DFCF4}" destId="{5BA22682-0D93-4635-8F07-864A62122FE9}" srcOrd="2" destOrd="0" presId="urn:microsoft.com/office/officeart/2005/8/layout/default#1"/>
    <dgm:cxn modelId="{BBA68B21-BE4F-4265-9979-2CE101532E14}" type="presParOf" srcId="{7F61423A-49EC-4079-AB1A-884D922DFCF4}" destId="{5806C76E-E4A1-406F-8D05-EF35C0444434}" srcOrd="3" destOrd="0" presId="urn:microsoft.com/office/officeart/2005/8/layout/default#1"/>
    <dgm:cxn modelId="{249EBF22-4DF3-4918-9D65-578A776A52E6}" type="presParOf" srcId="{7F61423A-49EC-4079-AB1A-884D922DFCF4}" destId="{73097F43-F3F6-4568-954D-CC7B67B9F058}" srcOrd="4" destOrd="0" presId="urn:microsoft.com/office/officeart/2005/8/layout/default#1"/>
    <dgm:cxn modelId="{AD14AEF8-7A83-492B-B169-BDC97054BCA9}" type="presParOf" srcId="{7F61423A-49EC-4079-AB1A-884D922DFCF4}" destId="{6D48F5B0-0C1A-438E-9283-DB7C47DEFBFB}" srcOrd="5" destOrd="0" presId="urn:microsoft.com/office/officeart/2005/8/layout/default#1"/>
    <dgm:cxn modelId="{F1CF21EB-BD22-4A44-A2B6-999753F730B5}" type="presParOf" srcId="{7F61423A-49EC-4079-AB1A-884D922DFCF4}" destId="{F6D5250B-F2C4-4346-9361-A653A5D8C1D7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6D2076-FD51-44B4-8F6E-2BE1BF98BBF1}" type="doc">
      <dgm:prSet loTypeId="urn:microsoft.com/office/officeart/2005/8/layout/list1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886C6F3F-846E-4546-B112-D0565D6223B5}">
      <dgm:prSet phldrT="[Текст]" custT="1"/>
      <dgm:spPr/>
      <dgm:t>
        <a:bodyPr/>
        <a:lstStyle/>
        <a:p>
          <a:pPr algn="ctr"/>
          <a:r>
            <a:rPr lang="uk-UA" sz="1800" dirty="0" smtClean="0">
              <a:solidFill>
                <a:srgbClr val="002060"/>
              </a:solidFill>
              <a:latin typeface="Arial Black" panose="020B0A04020102020204" pitchFamily="34" charset="0"/>
            </a:rPr>
            <a:t>СТРАХ</a:t>
          </a:r>
          <a:endParaRPr lang="uk-UA" sz="1800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E3C406EE-1CB5-46AD-BC19-4C12FBD80B8D}" type="parTrans" cxnId="{7FD622C4-4FC7-481B-AF03-D53F2F2D441B}">
      <dgm:prSet/>
      <dgm:spPr/>
      <dgm:t>
        <a:bodyPr/>
        <a:lstStyle/>
        <a:p>
          <a:endParaRPr lang="uk-UA"/>
        </a:p>
      </dgm:t>
    </dgm:pt>
    <dgm:pt modelId="{0E6DE2DF-6DEE-4F01-A694-FD29F0623DB1}" type="sibTrans" cxnId="{7FD622C4-4FC7-481B-AF03-D53F2F2D441B}">
      <dgm:prSet/>
      <dgm:spPr/>
      <dgm:t>
        <a:bodyPr/>
        <a:lstStyle/>
        <a:p>
          <a:endParaRPr lang="uk-UA"/>
        </a:p>
      </dgm:t>
    </dgm:pt>
    <dgm:pt modelId="{E1094A58-C9F3-40BA-8021-8BA5E36BAB31}">
      <dgm:prSet phldrT="[Текст]" custT="1"/>
      <dgm:spPr/>
      <dgm:t>
        <a:bodyPr/>
        <a:lstStyle/>
        <a:p>
          <a:pPr algn="ctr"/>
          <a:r>
            <a:rPr lang="uk-UA" sz="1800" dirty="0" smtClean="0">
              <a:solidFill>
                <a:srgbClr val="002060"/>
              </a:solidFill>
              <a:latin typeface="Arial Black" panose="020B0A04020102020204" pitchFamily="34" charset="0"/>
            </a:rPr>
            <a:t>ЗАЗДРОЩІ ТА КОНКУРЕНЦІЯ</a:t>
          </a:r>
          <a:endParaRPr lang="uk-UA" sz="1800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2057244F-8175-4701-97D6-9A4065F62DE4}" type="parTrans" cxnId="{48C4551C-8E97-42C7-95ED-49798B44C5B4}">
      <dgm:prSet/>
      <dgm:spPr/>
      <dgm:t>
        <a:bodyPr/>
        <a:lstStyle/>
        <a:p>
          <a:endParaRPr lang="uk-UA"/>
        </a:p>
      </dgm:t>
    </dgm:pt>
    <dgm:pt modelId="{EBCA7FFB-3ACB-4787-8E78-B8C27EF64904}" type="sibTrans" cxnId="{48C4551C-8E97-42C7-95ED-49798B44C5B4}">
      <dgm:prSet/>
      <dgm:spPr/>
      <dgm:t>
        <a:bodyPr/>
        <a:lstStyle/>
        <a:p>
          <a:endParaRPr lang="uk-UA"/>
        </a:p>
      </dgm:t>
    </dgm:pt>
    <dgm:pt modelId="{523B42CB-9B05-4FE4-AA99-E5B2A26B815C}">
      <dgm:prSet phldrT="[Текст]" custT="1"/>
      <dgm:spPr/>
      <dgm:t>
        <a:bodyPr/>
        <a:lstStyle/>
        <a:p>
          <a:pPr algn="ctr"/>
          <a:r>
            <a:rPr lang="uk-UA" sz="1800" b="1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ПІДПОРЯДКОВУВАТИ ВЛАСНІЙ ВОЛІ</a:t>
          </a:r>
          <a:endParaRPr lang="uk-UA" sz="18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F36A5668-C591-4CEF-8C27-969968E0766A}" type="parTrans" cxnId="{41A26683-7F24-4757-AE4C-4B99504A94B8}">
      <dgm:prSet/>
      <dgm:spPr/>
      <dgm:t>
        <a:bodyPr/>
        <a:lstStyle/>
        <a:p>
          <a:endParaRPr lang="uk-UA"/>
        </a:p>
      </dgm:t>
    </dgm:pt>
    <dgm:pt modelId="{2F4A6D3C-9105-4273-8B0E-2F18F0CDA2C6}" type="sibTrans" cxnId="{41A26683-7F24-4757-AE4C-4B99504A94B8}">
      <dgm:prSet/>
      <dgm:spPr/>
      <dgm:t>
        <a:bodyPr/>
        <a:lstStyle/>
        <a:p>
          <a:endParaRPr lang="uk-UA"/>
        </a:p>
      </dgm:t>
    </dgm:pt>
    <dgm:pt modelId="{212058C3-2D75-4018-91A2-BA740CC999C7}">
      <dgm:prSet custT="1"/>
      <dgm:spPr/>
      <dgm:t>
        <a:bodyPr/>
        <a:lstStyle/>
        <a:p>
          <a:pPr algn="ctr"/>
          <a:r>
            <a:rPr lang="uk-UA" sz="1800" b="1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ВИТІСНИТИ КОГОСЬ ІЗ ГРУПИ</a:t>
          </a:r>
          <a:endParaRPr lang="uk-UA" sz="18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4009AF55-70EF-48EB-B6AD-0E46307CFBF1}" type="parTrans" cxnId="{123B8E44-AF0C-4814-8854-34E3FBE808BB}">
      <dgm:prSet/>
      <dgm:spPr/>
      <dgm:t>
        <a:bodyPr/>
        <a:lstStyle/>
        <a:p>
          <a:endParaRPr lang="uk-UA"/>
        </a:p>
      </dgm:t>
    </dgm:pt>
    <dgm:pt modelId="{3402BB11-C2A4-430F-9BA7-6F2B68CFA5D9}" type="sibTrans" cxnId="{123B8E44-AF0C-4814-8854-34E3FBE808BB}">
      <dgm:prSet/>
      <dgm:spPr/>
      <dgm:t>
        <a:bodyPr/>
        <a:lstStyle/>
        <a:p>
          <a:endParaRPr lang="uk-UA"/>
        </a:p>
      </dgm:t>
    </dgm:pt>
    <dgm:pt modelId="{23DF4160-1463-4C39-9C6F-B40E795DAF7F}">
      <dgm:prSet custT="1"/>
      <dgm:spPr/>
      <dgm:t>
        <a:bodyPr/>
        <a:lstStyle/>
        <a:p>
          <a:pPr algn="ctr"/>
          <a:r>
            <a:rPr lang="uk-UA" sz="1800" b="1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ПРИНИЗИТИ ІНШОГО</a:t>
          </a:r>
          <a:endParaRPr lang="uk-UA" sz="1800" b="1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D82F5C84-D930-43F9-878C-DE50CACC708B}" type="parTrans" cxnId="{E0531B20-3009-42C2-AB4F-01634C68D797}">
      <dgm:prSet/>
      <dgm:spPr/>
      <dgm:t>
        <a:bodyPr/>
        <a:lstStyle/>
        <a:p>
          <a:endParaRPr lang="uk-UA"/>
        </a:p>
      </dgm:t>
    </dgm:pt>
    <dgm:pt modelId="{9468F70F-230B-4A98-9274-2F91BE5442EE}" type="sibTrans" cxnId="{E0531B20-3009-42C2-AB4F-01634C68D797}">
      <dgm:prSet/>
      <dgm:spPr/>
      <dgm:t>
        <a:bodyPr/>
        <a:lstStyle/>
        <a:p>
          <a:endParaRPr lang="uk-UA"/>
        </a:p>
      </dgm:t>
    </dgm:pt>
    <dgm:pt modelId="{2AE74A62-1492-4C38-974C-FB1D23EA1E31}" type="pres">
      <dgm:prSet presAssocID="{CC6D2076-FD51-44B4-8F6E-2BE1BF98BB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6FBBEC-1375-4EF4-9F67-42C1F6EF0976}" type="pres">
      <dgm:prSet presAssocID="{886C6F3F-846E-4546-B112-D0565D6223B5}" presName="parentLin" presStyleCnt="0"/>
      <dgm:spPr/>
    </dgm:pt>
    <dgm:pt modelId="{4BF1FBEB-7402-479D-9B2E-1A9C5EC723B7}" type="pres">
      <dgm:prSet presAssocID="{886C6F3F-846E-4546-B112-D0565D6223B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F4CB0F1-19E3-49F6-A071-E6DE481D77E7}" type="pres">
      <dgm:prSet presAssocID="{886C6F3F-846E-4546-B112-D0565D6223B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B275B-0EC4-4293-895E-15B8BD1E096B}" type="pres">
      <dgm:prSet presAssocID="{886C6F3F-846E-4546-B112-D0565D6223B5}" presName="negativeSpace" presStyleCnt="0"/>
      <dgm:spPr/>
    </dgm:pt>
    <dgm:pt modelId="{CF01C86C-6C93-42F6-8DA1-15D40C2C752B}" type="pres">
      <dgm:prSet presAssocID="{886C6F3F-846E-4546-B112-D0565D6223B5}" presName="childText" presStyleLbl="conFgAcc1" presStyleIdx="0" presStyleCnt="5">
        <dgm:presLayoutVars>
          <dgm:bulletEnabled val="1"/>
        </dgm:presLayoutVars>
      </dgm:prSet>
      <dgm:spPr/>
    </dgm:pt>
    <dgm:pt modelId="{FC7805F1-69D3-4091-B4E0-80CF2FD7AC26}" type="pres">
      <dgm:prSet presAssocID="{0E6DE2DF-6DEE-4F01-A694-FD29F0623DB1}" presName="spaceBetweenRectangles" presStyleCnt="0"/>
      <dgm:spPr/>
    </dgm:pt>
    <dgm:pt modelId="{EECEA6A7-EC92-4BFF-ABDA-BA11D1D242A5}" type="pres">
      <dgm:prSet presAssocID="{E1094A58-C9F3-40BA-8021-8BA5E36BAB31}" presName="parentLin" presStyleCnt="0"/>
      <dgm:spPr/>
    </dgm:pt>
    <dgm:pt modelId="{F8BF33C8-5EE9-4A0F-B819-85D84064D844}" type="pres">
      <dgm:prSet presAssocID="{E1094A58-C9F3-40BA-8021-8BA5E36BAB3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06F202B-8917-4E3F-85E8-7EC2E4141602}" type="pres">
      <dgm:prSet presAssocID="{E1094A58-C9F3-40BA-8021-8BA5E36BAB3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7CF84-A5E9-4C0E-80BA-3BEA2E4FBCFA}" type="pres">
      <dgm:prSet presAssocID="{E1094A58-C9F3-40BA-8021-8BA5E36BAB31}" presName="negativeSpace" presStyleCnt="0"/>
      <dgm:spPr/>
    </dgm:pt>
    <dgm:pt modelId="{60C31A72-48B6-4EC2-876E-10D44479AEE6}" type="pres">
      <dgm:prSet presAssocID="{E1094A58-C9F3-40BA-8021-8BA5E36BAB31}" presName="childText" presStyleLbl="conFgAcc1" presStyleIdx="1" presStyleCnt="5">
        <dgm:presLayoutVars>
          <dgm:bulletEnabled val="1"/>
        </dgm:presLayoutVars>
      </dgm:prSet>
      <dgm:spPr/>
    </dgm:pt>
    <dgm:pt modelId="{7FAE6588-DD9B-4147-ACE9-F99CEBC0E69A}" type="pres">
      <dgm:prSet presAssocID="{EBCA7FFB-3ACB-4787-8E78-B8C27EF64904}" presName="spaceBetweenRectangles" presStyleCnt="0"/>
      <dgm:spPr/>
    </dgm:pt>
    <dgm:pt modelId="{B595830E-591F-4B32-A6A1-CA79EFB4EF52}" type="pres">
      <dgm:prSet presAssocID="{523B42CB-9B05-4FE4-AA99-E5B2A26B815C}" presName="parentLin" presStyleCnt="0"/>
      <dgm:spPr/>
    </dgm:pt>
    <dgm:pt modelId="{A3391B7D-7E19-4691-B8DE-C2FA3265D298}" type="pres">
      <dgm:prSet presAssocID="{523B42CB-9B05-4FE4-AA99-E5B2A26B815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8C73B0B-658F-4E1B-87D6-6BEBC1289E13}" type="pres">
      <dgm:prSet presAssocID="{523B42CB-9B05-4FE4-AA99-E5B2A26B815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21EB5-2966-4D0E-BDA2-94F168C40B64}" type="pres">
      <dgm:prSet presAssocID="{523B42CB-9B05-4FE4-AA99-E5B2A26B815C}" presName="negativeSpace" presStyleCnt="0"/>
      <dgm:spPr/>
    </dgm:pt>
    <dgm:pt modelId="{D0DB0628-2E83-477D-9AE6-3D379B71EB2B}" type="pres">
      <dgm:prSet presAssocID="{523B42CB-9B05-4FE4-AA99-E5B2A26B815C}" presName="childText" presStyleLbl="conFgAcc1" presStyleIdx="2" presStyleCnt="5">
        <dgm:presLayoutVars>
          <dgm:bulletEnabled val="1"/>
        </dgm:presLayoutVars>
      </dgm:prSet>
      <dgm:spPr/>
    </dgm:pt>
    <dgm:pt modelId="{D92262B2-57E7-45FE-ACE4-BC2EA7AACAC1}" type="pres">
      <dgm:prSet presAssocID="{2F4A6D3C-9105-4273-8B0E-2F18F0CDA2C6}" presName="spaceBetweenRectangles" presStyleCnt="0"/>
      <dgm:spPr/>
    </dgm:pt>
    <dgm:pt modelId="{7CCADAE7-9808-410B-B934-43F1DBDD6785}" type="pres">
      <dgm:prSet presAssocID="{212058C3-2D75-4018-91A2-BA740CC999C7}" presName="parentLin" presStyleCnt="0"/>
      <dgm:spPr/>
    </dgm:pt>
    <dgm:pt modelId="{D68F8388-C1AD-49D8-807F-61BBB452F6DC}" type="pres">
      <dgm:prSet presAssocID="{212058C3-2D75-4018-91A2-BA740CC999C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247776A-16B9-4D17-8902-34D138D65CDC}" type="pres">
      <dgm:prSet presAssocID="{212058C3-2D75-4018-91A2-BA740CC999C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61840-DC17-435A-A80F-9CBD563AEE99}" type="pres">
      <dgm:prSet presAssocID="{212058C3-2D75-4018-91A2-BA740CC999C7}" presName="negativeSpace" presStyleCnt="0"/>
      <dgm:spPr/>
    </dgm:pt>
    <dgm:pt modelId="{0E955444-B053-4D6C-BFF5-D005A5C28F31}" type="pres">
      <dgm:prSet presAssocID="{212058C3-2D75-4018-91A2-BA740CC999C7}" presName="childText" presStyleLbl="conFgAcc1" presStyleIdx="3" presStyleCnt="5">
        <dgm:presLayoutVars>
          <dgm:bulletEnabled val="1"/>
        </dgm:presLayoutVars>
      </dgm:prSet>
      <dgm:spPr/>
    </dgm:pt>
    <dgm:pt modelId="{6FAA83FA-C792-476C-AB53-1A515B9BCDD5}" type="pres">
      <dgm:prSet presAssocID="{3402BB11-C2A4-430F-9BA7-6F2B68CFA5D9}" presName="spaceBetweenRectangles" presStyleCnt="0"/>
      <dgm:spPr/>
    </dgm:pt>
    <dgm:pt modelId="{74ED73BB-4F06-442E-95C9-B62E07B827F5}" type="pres">
      <dgm:prSet presAssocID="{23DF4160-1463-4C39-9C6F-B40E795DAF7F}" presName="parentLin" presStyleCnt="0"/>
      <dgm:spPr/>
    </dgm:pt>
    <dgm:pt modelId="{40960993-E2A5-4A27-A51A-140D1A029899}" type="pres">
      <dgm:prSet presAssocID="{23DF4160-1463-4C39-9C6F-B40E795DAF7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D44DBFF-6F34-4023-BBEB-8EAECCF2AC96}" type="pres">
      <dgm:prSet presAssocID="{23DF4160-1463-4C39-9C6F-B40E795DAF7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7ED93-5741-4169-AE9D-5782473D4574}" type="pres">
      <dgm:prSet presAssocID="{23DF4160-1463-4C39-9C6F-B40E795DAF7F}" presName="negativeSpace" presStyleCnt="0"/>
      <dgm:spPr/>
    </dgm:pt>
    <dgm:pt modelId="{FB411557-2859-4146-B5B2-272947B1209C}" type="pres">
      <dgm:prSet presAssocID="{23DF4160-1463-4C39-9C6F-B40E795DAF7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FD622C4-4FC7-481B-AF03-D53F2F2D441B}" srcId="{CC6D2076-FD51-44B4-8F6E-2BE1BF98BBF1}" destId="{886C6F3F-846E-4546-B112-D0565D6223B5}" srcOrd="0" destOrd="0" parTransId="{E3C406EE-1CB5-46AD-BC19-4C12FBD80B8D}" sibTransId="{0E6DE2DF-6DEE-4F01-A694-FD29F0623DB1}"/>
    <dgm:cxn modelId="{7D041CC7-23DC-464D-AFDB-7355D7E10C09}" type="presOf" srcId="{523B42CB-9B05-4FE4-AA99-E5B2A26B815C}" destId="{68C73B0B-658F-4E1B-87D6-6BEBC1289E13}" srcOrd="1" destOrd="0" presId="urn:microsoft.com/office/officeart/2005/8/layout/list1"/>
    <dgm:cxn modelId="{7F63CABC-CE4D-4AB1-A433-55A4E64579E1}" type="presOf" srcId="{212058C3-2D75-4018-91A2-BA740CC999C7}" destId="{D68F8388-C1AD-49D8-807F-61BBB452F6DC}" srcOrd="0" destOrd="0" presId="urn:microsoft.com/office/officeart/2005/8/layout/list1"/>
    <dgm:cxn modelId="{DB91A5C4-6289-42DD-8499-3B10D64B459E}" type="presOf" srcId="{CC6D2076-FD51-44B4-8F6E-2BE1BF98BBF1}" destId="{2AE74A62-1492-4C38-974C-FB1D23EA1E31}" srcOrd="0" destOrd="0" presId="urn:microsoft.com/office/officeart/2005/8/layout/list1"/>
    <dgm:cxn modelId="{E0531B20-3009-42C2-AB4F-01634C68D797}" srcId="{CC6D2076-FD51-44B4-8F6E-2BE1BF98BBF1}" destId="{23DF4160-1463-4C39-9C6F-B40E795DAF7F}" srcOrd="4" destOrd="0" parTransId="{D82F5C84-D930-43F9-878C-DE50CACC708B}" sibTransId="{9468F70F-230B-4A98-9274-2F91BE5442EE}"/>
    <dgm:cxn modelId="{4FBD827E-1DB0-42A2-9EB4-FE60724A4B6F}" type="presOf" srcId="{886C6F3F-846E-4546-B112-D0565D6223B5}" destId="{7F4CB0F1-19E3-49F6-A071-E6DE481D77E7}" srcOrd="1" destOrd="0" presId="urn:microsoft.com/office/officeart/2005/8/layout/list1"/>
    <dgm:cxn modelId="{EB5B9E95-E428-465A-A754-1F2036FC6D50}" type="presOf" srcId="{212058C3-2D75-4018-91A2-BA740CC999C7}" destId="{5247776A-16B9-4D17-8902-34D138D65CDC}" srcOrd="1" destOrd="0" presId="urn:microsoft.com/office/officeart/2005/8/layout/list1"/>
    <dgm:cxn modelId="{E6B0D014-E295-43A3-9DAE-37DE72D006C8}" type="presOf" srcId="{886C6F3F-846E-4546-B112-D0565D6223B5}" destId="{4BF1FBEB-7402-479D-9B2E-1A9C5EC723B7}" srcOrd="0" destOrd="0" presId="urn:microsoft.com/office/officeart/2005/8/layout/list1"/>
    <dgm:cxn modelId="{811A5186-97AF-494E-8FC8-607B49EF60AE}" type="presOf" srcId="{E1094A58-C9F3-40BA-8021-8BA5E36BAB31}" destId="{F8BF33C8-5EE9-4A0F-B819-85D84064D844}" srcOrd="0" destOrd="0" presId="urn:microsoft.com/office/officeart/2005/8/layout/list1"/>
    <dgm:cxn modelId="{41A26683-7F24-4757-AE4C-4B99504A94B8}" srcId="{CC6D2076-FD51-44B4-8F6E-2BE1BF98BBF1}" destId="{523B42CB-9B05-4FE4-AA99-E5B2A26B815C}" srcOrd="2" destOrd="0" parTransId="{F36A5668-C591-4CEF-8C27-969968E0766A}" sibTransId="{2F4A6D3C-9105-4273-8B0E-2F18F0CDA2C6}"/>
    <dgm:cxn modelId="{DBF7BE34-1121-417F-9C03-E9918E37DC0D}" type="presOf" srcId="{E1094A58-C9F3-40BA-8021-8BA5E36BAB31}" destId="{C06F202B-8917-4E3F-85E8-7EC2E4141602}" srcOrd="1" destOrd="0" presId="urn:microsoft.com/office/officeart/2005/8/layout/list1"/>
    <dgm:cxn modelId="{97CEE150-F085-4FA6-B48C-32635981E9F4}" type="presOf" srcId="{523B42CB-9B05-4FE4-AA99-E5B2A26B815C}" destId="{A3391B7D-7E19-4691-B8DE-C2FA3265D298}" srcOrd="0" destOrd="0" presId="urn:microsoft.com/office/officeart/2005/8/layout/list1"/>
    <dgm:cxn modelId="{48C4551C-8E97-42C7-95ED-49798B44C5B4}" srcId="{CC6D2076-FD51-44B4-8F6E-2BE1BF98BBF1}" destId="{E1094A58-C9F3-40BA-8021-8BA5E36BAB31}" srcOrd="1" destOrd="0" parTransId="{2057244F-8175-4701-97D6-9A4065F62DE4}" sibTransId="{EBCA7FFB-3ACB-4787-8E78-B8C27EF64904}"/>
    <dgm:cxn modelId="{3E7AD8A6-FED5-49DE-B68C-21188ED6802C}" type="presOf" srcId="{23DF4160-1463-4C39-9C6F-B40E795DAF7F}" destId="{40960993-E2A5-4A27-A51A-140D1A029899}" srcOrd="0" destOrd="0" presId="urn:microsoft.com/office/officeart/2005/8/layout/list1"/>
    <dgm:cxn modelId="{BA7766BF-20AB-4CEB-A496-BEE110AC0257}" type="presOf" srcId="{23DF4160-1463-4C39-9C6F-B40E795DAF7F}" destId="{9D44DBFF-6F34-4023-BBEB-8EAECCF2AC96}" srcOrd="1" destOrd="0" presId="urn:microsoft.com/office/officeart/2005/8/layout/list1"/>
    <dgm:cxn modelId="{123B8E44-AF0C-4814-8854-34E3FBE808BB}" srcId="{CC6D2076-FD51-44B4-8F6E-2BE1BF98BBF1}" destId="{212058C3-2D75-4018-91A2-BA740CC999C7}" srcOrd="3" destOrd="0" parTransId="{4009AF55-70EF-48EB-B6AD-0E46307CFBF1}" sibTransId="{3402BB11-C2A4-430F-9BA7-6F2B68CFA5D9}"/>
    <dgm:cxn modelId="{48A9BB0C-8817-4A01-A3FD-CF8C54111881}" type="presParOf" srcId="{2AE74A62-1492-4C38-974C-FB1D23EA1E31}" destId="{C66FBBEC-1375-4EF4-9F67-42C1F6EF0976}" srcOrd="0" destOrd="0" presId="urn:microsoft.com/office/officeart/2005/8/layout/list1"/>
    <dgm:cxn modelId="{F19E2E8A-92D7-4E2A-8F06-2CF0B9145C1B}" type="presParOf" srcId="{C66FBBEC-1375-4EF4-9F67-42C1F6EF0976}" destId="{4BF1FBEB-7402-479D-9B2E-1A9C5EC723B7}" srcOrd="0" destOrd="0" presId="urn:microsoft.com/office/officeart/2005/8/layout/list1"/>
    <dgm:cxn modelId="{1F5C249A-4E94-4B1B-8371-DD38B635FECD}" type="presParOf" srcId="{C66FBBEC-1375-4EF4-9F67-42C1F6EF0976}" destId="{7F4CB0F1-19E3-49F6-A071-E6DE481D77E7}" srcOrd="1" destOrd="0" presId="urn:microsoft.com/office/officeart/2005/8/layout/list1"/>
    <dgm:cxn modelId="{333BAA1E-E0FA-4330-92EA-694F7490FF5B}" type="presParOf" srcId="{2AE74A62-1492-4C38-974C-FB1D23EA1E31}" destId="{DF2B275B-0EC4-4293-895E-15B8BD1E096B}" srcOrd="1" destOrd="0" presId="urn:microsoft.com/office/officeart/2005/8/layout/list1"/>
    <dgm:cxn modelId="{4E89AAEC-1C8B-483F-B24A-2BE363F69932}" type="presParOf" srcId="{2AE74A62-1492-4C38-974C-FB1D23EA1E31}" destId="{CF01C86C-6C93-42F6-8DA1-15D40C2C752B}" srcOrd="2" destOrd="0" presId="urn:microsoft.com/office/officeart/2005/8/layout/list1"/>
    <dgm:cxn modelId="{E9782E6A-DE57-4E25-9032-65A5E97872A7}" type="presParOf" srcId="{2AE74A62-1492-4C38-974C-FB1D23EA1E31}" destId="{FC7805F1-69D3-4091-B4E0-80CF2FD7AC26}" srcOrd="3" destOrd="0" presId="urn:microsoft.com/office/officeart/2005/8/layout/list1"/>
    <dgm:cxn modelId="{8BD7354D-66F6-4B35-8C98-339AFF61C4CA}" type="presParOf" srcId="{2AE74A62-1492-4C38-974C-FB1D23EA1E31}" destId="{EECEA6A7-EC92-4BFF-ABDA-BA11D1D242A5}" srcOrd="4" destOrd="0" presId="urn:microsoft.com/office/officeart/2005/8/layout/list1"/>
    <dgm:cxn modelId="{D9A6B9DF-9C98-4C90-8EC4-BADF542BAECA}" type="presParOf" srcId="{EECEA6A7-EC92-4BFF-ABDA-BA11D1D242A5}" destId="{F8BF33C8-5EE9-4A0F-B819-85D84064D844}" srcOrd="0" destOrd="0" presId="urn:microsoft.com/office/officeart/2005/8/layout/list1"/>
    <dgm:cxn modelId="{44CA72DB-2DCA-4A40-A08E-60C9A7283045}" type="presParOf" srcId="{EECEA6A7-EC92-4BFF-ABDA-BA11D1D242A5}" destId="{C06F202B-8917-4E3F-85E8-7EC2E4141602}" srcOrd="1" destOrd="0" presId="urn:microsoft.com/office/officeart/2005/8/layout/list1"/>
    <dgm:cxn modelId="{56C0C218-61D9-4FBB-BD46-D28922453DC7}" type="presParOf" srcId="{2AE74A62-1492-4C38-974C-FB1D23EA1E31}" destId="{4A87CF84-A5E9-4C0E-80BA-3BEA2E4FBCFA}" srcOrd="5" destOrd="0" presId="urn:microsoft.com/office/officeart/2005/8/layout/list1"/>
    <dgm:cxn modelId="{04879D1F-5926-46D9-9D44-E151F402BDBD}" type="presParOf" srcId="{2AE74A62-1492-4C38-974C-FB1D23EA1E31}" destId="{60C31A72-48B6-4EC2-876E-10D44479AEE6}" srcOrd="6" destOrd="0" presId="urn:microsoft.com/office/officeart/2005/8/layout/list1"/>
    <dgm:cxn modelId="{6456F131-9CE4-4897-9143-023F1F6F8F89}" type="presParOf" srcId="{2AE74A62-1492-4C38-974C-FB1D23EA1E31}" destId="{7FAE6588-DD9B-4147-ACE9-F99CEBC0E69A}" srcOrd="7" destOrd="0" presId="urn:microsoft.com/office/officeart/2005/8/layout/list1"/>
    <dgm:cxn modelId="{F174F724-5AAC-40E1-AAA1-7465C0A9CBD4}" type="presParOf" srcId="{2AE74A62-1492-4C38-974C-FB1D23EA1E31}" destId="{B595830E-591F-4B32-A6A1-CA79EFB4EF52}" srcOrd="8" destOrd="0" presId="urn:microsoft.com/office/officeart/2005/8/layout/list1"/>
    <dgm:cxn modelId="{1A67836C-08CC-4902-BE67-30D3FA646F71}" type="presParOf" srcId="{B595830E-591F-4B32-A6A1-CA79EFB4EF52}" destId="{A3391B7D-7E19-4691-B8DE-C2FA3265D298}" srcOrd="0" destOrd="0" presId="urn:microsoft.com/office/officeart/2005/8/layout/list1"/>
    <dgm:cxn modelId="{C0E6FCC1-C6B2-4368-A1E4-C2274404413C}" type="presParOf" srcId="{B595830E-591F-4B32-A6A1-CA79EFB4EF52}" destId="{68C73B0B-658F-4E1B-87D6-6BEBC1289E13}" srcOrd="1" destOrd="0" presId="urn:microsoft.com/office/officeart/2005/8/layout/list1"/>
    <dgm:cxn modelId="{3D356C1E-E163-4B81-93C8-E0FE88ED06A0}" type="presParOf" srcId="{2AE74A62-1492-4C38-974C-FB1D23EA1E31}" destId="{FAB21EB5-2966-4D0E-BDA2-94F168C40B64}" srcOrd="9" destOrd="0" presId="urn:microsoft.com/office/officeart/2005/8/layout/list1"/>
    <dgm:cxn modelId="{137777E9-4A1B-45A1-B8A8-5D8776D902DB}" type="presParOf" srcId="{2AE74A62-1492-4C38-974C-FB1D23EA1E31}" destId="{D0DB0628-2E83-477D-9AE6-3D379B71EB2B}" srcOrd="10" destOrd="0" presId="urn:microsoft.com/office/officeart/2005/8/layout/list1"/>
    <dgm:cxn modelId="{F3B730F9-0E7D-4A49-AE45-B49F1E8D5041}" type="presParOf" srcId="{2AE74A62-1492-4C38-974C-FB1D23EA1E31}" destId="{D92262B2-57E7-45FE-ACE4-BC2EA7AACAC1}" srcOrd="11" destOrd="0" presId="urn:microsoft.com/office/officeart/2005/8/layout/list1"/>
    <dgm:cxn modelId="{6B0574A2-DD30-44D9-AA74-D91CA55736F6}" type="presParOf" srcId="{2AE74A62-1492-4C38-974C-FB1D23EA1E31}" destId="{7CCADAE7-9808-410B-B934-43F1DBDD6785}" srcOrd="12" destOrd="0" presId="urn:microsoft.com/office/officeart/2005/8/layout/list1"/>
    <dgm:cxn modelId="{53B1F416-2494-44D5-92DC-3F2095605A61}" type="presParOf" srcId="{7CCADAE7-9808-410B-B934-43F1DBDD6785}" destId="{D68F8388-C1AD-49D8-807F-61BBB452F6DC}" srcOrd="0" destOrd="0" presId="urn:microsoft.com/office/officeart/2005/8/layout/list1"/>
    <dgm:cxn modelId="{0CD1AB54-9684-4EA8-9D6C-14F0AE721445}" type="presParOf" srcId="{7CCADAE7-9808-410B-B934-43F1DBDD6785}" destId="{5247776A-16B9-4D17-8902-34D138D65CDC}" srcOrd="1" destOrd="0" presId="urn:microsoft.com/office/officeart/2005/8/layout/list1"/>
    <dgm:cxn modelId="{7904A4B2-5746-45FD-8BDB-DBC68AF633BC}" type="presParOf" srcId="{2AE74A62-1492-4C38-974C-FB1D23EA1E31}" destId="{F9461840-DC17-435A-A80F-9CBD563AEE99}" srcOrd="13" destOrd="0" presId="urn:microsoft.com/office/officeart/2005/8/layout/list1"/>
    <dgm:cxn modelId="{A08DFE19-1AE4-490F-8674-80A0E4413985}" type="presParOf" srcId="{2AE74A62-1492-4C38-974C-FB1D23EA1E31}" destId="{0E955444-B053-4D6C-BFF5-D005A5C28F31}" srcOrd="14" destOrd="0" presId="urn:microsoft.com/office/officeart/2005/8/layout/list1"/>
    <dgm:cxn modelId="{9CD9D0C0-0A61-40A5-8B8F-042C5B92C08C}" type="presParOf" srcId="{2AE74A62-1492-4C38-974C-FB1D23EA1E31}" destId="{6FAA83FA-C792-476C-AB53-1A515B9BCDD5}" srcOrd="15" destOrd="0" presId="urn:microsoft.com/office/officeart/2005/8/layout/list1"/>
    <dgm:cxn modelId="{E80A7FBF-2B73-4B98-B1CA-18CD1EC98EAC}" type="presParOf" srcId="{2AE74A62-1492-4C38-974C-FB1D23EA1E31}" destId="{74ED73BB-4F06-442E-95C9-B62E07B827F5}" srcOrd="16" destOrd="0" presId="urn:microsoft.com/office/officeart/2005/8/layout/list1"/>
    <dgm:cxn modelId="{3D2AA18C-4215-43AE-A4E2-50125A2144A6}" type="presParOf" srcId="{74ED73BB-4F06-442E-95C9-B62E07B827F5}" destId="{40960993-E2A5-4A27-A51A-140D1A029899}" srcOrd="0" destOrd="0" presId="urn:microsoft.com/office/officeart/2005/8/layout/list1"/>
    <dgm:cxn modelId="{CFCCD7C5-E0AA-42A6-8BEF-CCE0919F4374}" type="presParOf" srcId="{74ED73BB-4F06-442E-95C9-B62E07B827F5}" destId="{9D44DBFF-6F34-4023-BBEB-8EAECCF2AC96}" srcOrd="1" destOrd="0" presId="urn:microsoft.com/office/officeart/2005/8/layout/list1"/>
    <dgm:cxn modelId="{3FFB4401-2884-4FC3-BAC8-A8551C25DE32}" type="presParOf" srcId="{2AE74A62-1492-4C38-974C-FB1D23EA1E31}" destId="{F427ED93-5741-4169-AE9D-5782473D4574}" srcOrd="17" destOrd="0" presId="urn:microsoft.com/office/officeart/2005/8/layout/list1"/>
    <dgm:cxn modelId="{8B9EA8BC-9339-4053-8F62-24FAA0B48799}" type="presParOf" srcId="{2AE74A62-1492-4C38-974C-FB1D23EA1E31}" destId="{FB411557-2859-4146-B5B2-272947B1209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619FF9-BB96-4980-BA7F-7CA6F8D4AE38}" type="doc">
      <dgm:prSet loTypeId="urn:microsoft.com/office/officeart/2005/8/layout/process2" loCatId="process" qsTypeId="urn:microsoft.com/office/officeart/2005/8/quickstyle/3d2" qsCatId="3D" csTypeId="urn:microsoft.com/office/officeart/2005/8/colors/colorful1#3" csCatId="colorful" phldr="1"/>
      <dgm:spPr/>
    </dgm:pt>
    <dgm:pt modelId="{36AB6336-7D60-45B8-9FEE-D6CE46D11007}">
      <dgm:prSet phldrT="[Текст]"/>
      <dgm:spPr/>
      <dgm:t>
        <a:bodyPr/>
        <a:lstStyle/>
        <a:p>
          <a:r>
            <a:rPr lang="uk-UA" dirty="0" smtClean="0">
              <a:solidFill>
                <a:srgbClr val="002060"/>
              </a:solidFill>
              <a:latin typeface="Arial Black" panose="020B0A04020102020204" pitchFamily="34" charset="0"/>
            </a:rPr>
            <a:t>АГРЕСОР</a:t>
          </a:r>
          <a:endParaRPr lang="uk-UA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CA8E64EB-01C2-48C8-B6D4-78C6E13503C1}" type="parTrans" cxnId="{0AD57366-6D37-47E1-8711-E5C5353E99E9}">
      <dgm:prSet/>
      <dgm:spPr/>
      <dgm:t>
        <a:bodyPr/>
        <a:lstStyle/>
        <a:p>
          <a:endParaRPr lang="uk-UA"/>
        </a:p>
      </dgm:t>
    </dgm:pt>
    <dgm:pt modelId="{AAD291D3-03D1-4E0A-BA21-F7912A09253F}" type="sibTrans" cxnId="{0AD57366-6D37-47E1-8711-E5C5353E99E9}">
      <dgm:prSet/>
      <dgm:spPr/>
      <dgm:t>
        <a:bodyPr/>
        <a:lstStyle/>
        <a:p>
          <a:endParaRPr lang="uk-UA"/>
        </a:p>
      </dgm:t>
    </dgm:pt>
    <dgm:pt modelId="{E3CE340D-8F2B-4EC1-8EBE-1E79F09AC667}">
      <dgm:prSet phldrT="[Текст]"/>
      <dgm:spPr/>
      <dgm:t>
        <a:bodyPr/>
        <a:lstStyle/>
        <a:p>
          <a:r>
            <a:rPr lang="uk-UA" dirty="0" smtClean="0">
              <a:solidFill>
                <a:srgbClr val="002060"/>
              </a:solidFill>
              <a:latin typeface="Arial Black" panose="020B0A04020102020204" pitchFamily="34" charset="0"/>
            </a:rPr>
            <a:t>ЖЕРТВА</a:t>
          </a:r>
          <a:endParaRPr lang="uk-UA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313F650B-2F3A-463D-BE78-7BBAC5F8418F}" type="parTrans" cxnId="{9CAFBFB0-BF87-4355-8FD7-32309DC3EB18}">
      <dgm:prSet/>
      <dgm:spPr/>
      <dgm:t>
        <a:bodyPr/>
        <a:lstStyle/>
        <a:p>
          <a:endParaRPr lang="uk-UA"/>
        </a:p>
      </dgm:t>
    </dgm:pt>
    <dgm:pt modelId="{3824BCB1-FD38-4C3A-AF7F-CE40F38E7851}" type="sibTrans" cxnId="{9CAFBFB0-BF87-4355-8FD7-32309DC3EB18}">
      <dgm:prSet/>
      <dgm:spPr/>
      <dgm:t>
        <a:bodyPr/>
        <a:lstStyle/>
        <a:p>
          <a:endParaRPr lang="uk-UA"/>
        </a:p>
      </dgm:t>
    </dgm:pt>
    <dgm:pt modelId="{0E9BFCB4-824B-4313-BB01-8C0179E12423}">
      <dgm:prSet phldrT="[Текст]"/>
      <dgm:spPr/>
      <dgm:t>
        <a:bodyPr/>
        <a:lstStyle/>
        <a:p>
          <a:r>
            <a:rPr lang="uk-UA" dirty="0" smtClean="0">
              <a:solidFill>
                <a:srgbClr val="002060"/>
              </a:solidFill>
              <a:latin typeface="Arial Black" panose="020B0A04020102020204" pitchFamily="34" charset="0"/>
            </a:rPr>
            <a:t>СПОСТЕРІГАЧ</a:t>
          </a:r>
          <a:endParaRPr lang="uk-UA" dirty="0">
            <a:solidFill>
              <a:srgbClr val="002060"/>
            </a:solidFill>
            <a:latin typeface="Arial Black" panose="020B0A04020102020204" pitchFamily="34" charset="0"/>
          </a:endParaRPr>
        </a:p>
      </dgm:t>
    </dgm:pt>
    <dgm:pt modelId="{7ED44266-1D1E-425C-9631-2D14526AD1B3}" type="parTrans" cxnId="{504E992D-A63C-4DCF-91E9-9D5DA1DD69FE}">
      <dgm:prSet/>
      <dgm:spPr/>
      <dgm:t>
        <a:bodyPr/>
        <a:lstStyle/>
        <a:p>
          <a:endParaRPr lang="uk-UA"/>
        </a:p>
      </dgm:t>
    </dgm:pt>
    <dgm:pt modelId="{FAAAE826-EB60-4FAB-BD4C-1D83759F96CE}" type="sibTrans" cxnId="{504E992D-A63C-4DCF-91E9-9D5DA1DD69FE}">
      <dgm:prSet/>
      <dgm:spPr/>
      <dgm:t>
        <a:bodyPr/>
        <a:lstStyle/>
        <a:p>
          <a:endParaRPr lang="uk-UA"/>
        </a:p>
      </dgm:t>
    </dgm:pt>
    <dgm:pt modelId="{4538C2C8-D7E7-4126-8157-474845F3DA41}" type="pres">
      <dgm:prSet presAssocID="{43619FF9-BB96-4980-BA7F-7CA6F8D4AE38}" presName="linearFlow" presStyleCnt="0">
        <dgm:presLayoutVars>
          <dgm:resizeHandles val="exact"/>
        </dgm:presLayoutVars>
      </dgm:prSet>
      <dgm:spPr/>
    </dgm:pt>
    <dgm:pt modelId="{6BD72736-9BA5-481A-852A-1DF3EB3B166A}" type="pres">
      <dgm:prSet presAssocID="{36AB6336-7D60-45B8-9FEE-D6CE46D11007}" presName="node" presStyleLbl="node1" presStyleIdx="0" presStyleCnt="3" custLinFactNeighborX="-3812" custLinFactNeighborY="168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B5ED01-31DB-4227-8578-175BF4F89938}" type="pres">
      <dgm:prSet presAssocID="{AAD291D3-03D1-4E0A-BA21-F7912A09253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578E57D-9062-4894-9FB8-1FCF20ECD708}" type="pres">
      <dgm:prSet presAssocID="{AAD291D3-03D1-4E0A-BA21-F7912A09253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27D378D3-F7BD-4E4D-BC96-D5BF23F40914}" type="pres">
      <dgm:prSet presAssocID="{E3CE340D-8F2B-4EC1-8EBE-1E79F09AC6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B01C6-A4E8-4C4D-BA6A-8727871E23CB}" type="pres">
      <dgm:prSet presAssocID="{3824BCB1-FD38-4C3A-AF7F-CE40F38E785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5CC0909-F412-4C00-AD7D-7AA057C4539B}" type="pres">
      <dgm:prSet presAssocID="{3824BCB1-FD38-4C3A-AF7F-CE40F38E785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35C7098-50B8-4180-A208-F4CC7A807358}" type="pres">
      <dgm:prSet presAssocID="{0E9BFCB4-824B-4313-BB01-8C0179E124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91B5D6C-CEAB-45E7-A6D6-4816BE6CC62F}" type="presOf" srcId="{AAD291D3-03D1-4E0A-BA21-F7912A09253F}" destId="{CFB5ED01-31DB-4227-8578-175BF4F89938}" srcOrd="0" destOrd="0" presId="urn:microsoft.com/office/officeart/2005/8/layout/process2"/>
    <dgm:cxn modelId="{23C93537-9DAD-494A-8BE3-4C212433D936}" type="presOf" srcId="{0E9BFCB4-824B-4313-BB01-8C0179E12423}" destId="{B35C7098-50B8-4180-A208-F4CC7A807358}" srcOrd="0" destOrd="0" presId="urn:microsoft.com/office/officeart/2005/8/layout/process2"/>
    <dgm:cxn modelId="{9CAFBFB0-BF87-4355-8FD7-32309DC3EB18}" srcId="{43619FF9-BB96-4980-BA7F-7CA6F8D4AE38}" destId="{E3CE340D-8F2B-4EC1-8EBE-1E79F09AC667}" srcOrd="1" destOrd="0" parTransId="{313F650B-2F3A-463D-BE78-7BBAC5F8418F}" sibTransId="{3824BCB1-FD38-4C3A-AF7F-CE40F38E7851}"/>
    <dgm:cxn modelId="{EBF68CE3-9863-4B37-98C4-19776C2823FE}" type="presOf" srcId="{E3CE340D-8F2B-4EC1-8EBE-1E79F09AC667}" destId="{27D378D3-F7BD-4E4D-BC96-D5BF23F40914}" srcOrd="0" destOrd="0" presId="urn:microsoft.com/office/officeart/2005/8/layout/process2"/>
    <dgm:cxn modelId="{504E992D-A63C-4DCF-91E9-9D5DA1DD69FE}" srcId="{43619FF9-BB96-4980-BA7F-7CA6F8D4AE38}" destId="{0E9BFCB4-824B-4313-BB01-8C0179E12423}" srcOrd="2" destOrd="0" parTransId="{7ED44266-1D1E-425C-9631-2D14526AD1B3}" sibTransId="{FAAAE826-EB60-4FAB-BD4C-1D83759F96CE}"/>
    <dgm:cxn modelId="{8FE409E8-5023-4858-B1EB-19A044883EB2}" type="presOf" srcId="{3824BCB1-FD38-4C3A-AF7F-CE40F38E7851}" destId="{35CC0909-F412-4C00-AD7D-7AA057C4539B}" srcOrd="1" destOrd="0" presId="urn:microsoft.com/office/officeart/2005/8/layout/process2"/>
    <dgm:cxn modelId="{FB8249C1-FD28-4AB9-9CFB-86A62398AB16}" type="presOf" srcId="{3824BCB1-FD38-4C3A-AF7F-CE40F38E7851}" destId="{AEDB01C6-A4E8-4C4D-BA6A-8727871E23CB}" srcOrd="0" destOrd="0" presId="urn:microsoft.com/office/officeart/2005/8/layout/process2"/>
    <dgm:cxn modelId="{0AD57366-6D37-47E1-8711-E5C5353E99E9}" srcId="{43619FF9-BB96-4980-BA7F-7CA6F8D4AE38}" destId="{36AB6336-7D60-45B8-9FEE-D6CE46D11007}" srcOrd="0" destOrd="0" parTransId="{CA8E64EB-01C2-48C8-B6D4-78C6E13503C1}" sibTransId="{AAD291D3-03D1-4E0A-BA21-F7912A09253F}"/>
    <dgm:cxn modelId="{884A594D-9F96-4CDD-8F53-411578B4E59B}" type="presOf" srcId="{36AB6336-7D60-45B8-9FEE-D6CE46D11007}" destId="{6BD72736-9BA5-481A-852A-1DF3EB3B166A}" srcOrd="0" destOrd="0" presId="urn:microsoft.com/office/officeart/2005/8/layout/process2"/>
    <dgm:cxn modelId="{D39FFD10-9127-4828-BBF5-E9605D8838FD}" type="presOf" srcId="{43619FF9-BB96-4980-BA7F-7CA6F8D4AE38}" destId="{4538C2C8-D7E7-4126-8157-474845F3DA41}" srcOrd="0" destOrd="0" presId="urn:microsoft.com/office/officeart/2005/8/layout/process2"/>
    <dgm:cxn modelId="{ABCEEBFB-E6EC-4B4F-BE16-6F79A57D7D40}" type="presOf" srcId="{AAD291D3-03D1-4E0A-BA21-F7912A09253F}" destId="{4578E57D-9062-4894-9FB8-1FCF20ECD708}" srcOrd="1" destOrd="0" presId="urn:microsoft.com/office/officeart/2005/8/layout/process2"/>
    <dgm:cxn modelId="{06734EC5-E32F-4B44-BC4D-DF8E68EE8BF5}" type="presParOf" srcId="{4538C2C8-D7E7-4126-8157-474845F3DA41}" destId="{6BD72736-9BA5-481A-852A-1DF3EB3B166A}" srcOrd="0" destOrd="0" presId="urn:microsoft.com/office/officeart/2005/8/layout/process2"/>
    <dgm:cxn modelId="{E033EEF9-02DA-4954-8A37-82A4F89B4D12}" type="presParOf" srcId="{4538C2C8-D7E7-4126-8157-474845F3DA41}" destId="{CFB5ED01-31DB-4227-8578-175BF4F89938}" srcOrd="1" destOrd="0" presId="urn:microsoft.com/office/officeart/2005/8/layout/process2"/>
    <dgm:cxn modelId="{29121CFB-9E9E-42CB-8DBC-F01AE6DE9B61}" type="presParOf" srcId="{CFB5ED01-31DB-4227-8578-175BF4F89938}" destId="{4578E57D-9062-4894-9FB8-1FCF20ECD708}" srcOrd="0" destOrd="0" presId="urn:microsoft.com/office/officeart/2005/8/layout/process2"/>
    <dgm:cxn modelId="{BDA4C611-A3F5-4909-B463-D5375D878211}" type="presParOf" srcId="{4538C2C8-D7E7-4126-8157-474845F3DA41}" destId="{27D378D3-F7BD-4E4D-BC96-D5BF23F40914}" srcOrd="2" destOrd="0" presId="urn:microsoft.com/office/officeart/2005/8/layout/process2"/>
    <dgm:cxn modelId="{B753DB68-E2C3-4C19-9C86-3B2A3EDE08F2}" type="presParOf" srcId="{4538C2C8-D7E7-4126-8157-474845F3DA41}" destId="{AEDB01C6-A4E8-4C4D-BA6A-8727871E23CB}" srcOrd="3" destOrd="0" presId="urn:microsoft.com/office/officeart/2005/8/layout/process2"/>
    <dgm:cxn modelId="{B8688AEC-710C-4D05-970B-1A3723CF9F5C}" type="presParOf" srcId="{AEDB01C6-A4E8-4C4D-BA6A-8727871E23CB}" destId="{35CC0909-F412-4C00-AD7D-7AA057C4539B}" srcOrd="0" destOrd="0" presId="urn:microsoft.com/office/officeart/2005/8/layout/process2"/>
    <dgm:cxn modelId="{4092556F-0906-48D9-AE39-7BD521836C11}" type="presParOf" srcId="{4538C2C8-D7E7-4126-8157-474845F3DA41}" destId="{B35C7098-50B8-4180-A208-F4CC7A80735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83DE8C-5B74-46D0-8747-86D03251CB66}">
      <dsp:nvSpPr>
        <dsp:cNvPr id="0" name=""/>
        <dsp:cNvSpPr/>
      </dsp:nvSpPr>
      <dsp:spPr>
        <a:xfrm>
          <a:off x="32566" y="536472"/>
          <a:ext cx="4441026" cy="200571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Фізичний </a:t>
          </a:r>
          <a:r>
            <a:rPr lang="uk-UA" sz="1600" b="1" i="0" kern="1200" dirty="0" err="1" smtClean="0">
              <a:solidFill>
                <a:srgbClr val="002060"/>
              </a:solidFill>
              <a:latin typeface="Arial Black" panose="020B0A04020102020204" pitchFamily="34" charset="0"/>
            </a:rPr>
            <a:t>булінг</a:t>
          </a:r>
          <a:endParaRPr lang="uk-UA" sz="1600" b="1" i="0" kern="1200" dirty="0" smtClean="0">
            <a:solidFill>
              <a:srgbClr val="002060"/>
            </a:solidFill>
            <a:latin typeface="Arial Black" panose="020B0A040201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 Це </a:t>
          </a:r>
          <a:r>
            <a:rPr lang="uk-UA" sz="1400" b="0" i="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 залякування за допомогою агресивного фізичного залякування полягає у багаторазово повторюваних ударах, стусанах, підніжках, блокуванні, поштовхах і дотиках небажаним і неналежним чином.</a:t>
          </a:r>
          <a:endParaRPr lang="uk-UA" sz="1400" b="0" i="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32566" y="536472"/>
        <a:ext cx="4441026" cy="2005717"/>
      </dsp:txXfrm>
    </dsp:sp>
    <dsp:sp modelId="{5BA22682-0D93-4635-8F07-864A62122FE9}">
      <dsp:nvSpPr>
        <dsp:cNvPr id="0" name=""/>
        <dsp:cNvSpPr/>
      </dsp:nvSpPr>
      <dsp:spPr>
        <a:xfrm>
          <a:off x="4909001" y="536472"/>
          <a:ext cx="4572735" cy="200571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Поведінковий </a:t>
          </a:r>
          <a:r>
            <a:rPr lang="uk-UA" sz="1600" b="1" kern="1200" dirty="0" err="1" smtClean="0">
              <a:solidFill>
                <a:srgbClr val="002060"/>
              </a:solidFill>
              <a:latin typeface="Arial Black" panose="020B0A04020102020204" pitchFamily="34" charset="0"/>
            </a:rPr>
            <a:t>булінг</a:t>
          </a:r>
          <a:endParaRPr lang="uk-UA" sz="1600" b="1" kern="1200" dirty="0" smtClean="0">
            <a:solidFill>
              <a:srgbClr val="002060"/>
            </a:solidFill>
            <a:latin typeface="Arial Black" panose="020B0A040201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Це бойкот, плітки , ігнорування, ізоляція в колективі, інтриги, шантаж, вимагання, створення неприємностей. </a:t>
          </a:r>
          <a:endParaRPr lang="uk-UA" sz="14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909001" y="536472"/>
        <a:ext cx="4572735" cy="2005717"/>
      </dsp:txXfrm>
    </dsp:sp>
    <dsp:sp modelId="{73097F43-F3F6-4568-954D-CC7B67B9F058}">
      <dsp:nvSpPr>
        <dsp:cNvPr id="0" name=""/>
        <dsp:cNvSpPr/>
      </dsp:nvSpPr>
      <dsp:spPr>
        <a:xfrm>
          <a:off x="0" y="2886124"/>
          <a:ext cx="4501966" cy="200571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Вербальна агресія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Виражається в постійних глузуваннях, підступ, образах, окрики і навіть прокльони.</a:t>
          </a:r>
        </a:p>
      </dsp:txBody>
      <dsp:txXfrm>
        <a:off x="0" y="2886124"/>
        <a:ext cx="4501966" cy="2005717"/>
      </dsp:txXfrm>
    </dsp:sp>
    <dsp:sp modelId="{F6D5250B-F2C4-4346-9361-A653A5D8C1D7}">
      <dsp:nvSpPr>
        <dsp:cNvPr id="0" name=""/>
        <dsp:cNvSpPr/>
      </dsp:nvSpPr>
      <dsp:spPr>
        <a:xfrm>
          <a:off x="4849238" y="2876476"/>
          <a:ext cx="4766186" cy="200571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>
              <a:solidFill>
                <a:srgbClr val="002060"/>
              </a:solidFill>
              <a:latin typeface="Arial Black" panose="020B0A04020102020204" pitchFamily="34" charset="0"/>
            </a:rPr>
            <a:t>Кібербулінг</a:t>
          </a:r>
          <a:r>
            <a:rPr lang="uk-UA" sz="16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Саме останнє, але дуже популярне серед підлітків. Виявляється в цькуванні за допомогою соціальних мереж або надіслання образ на електронну адресу. Сюди входить зйомка і викладання непривабливого відео в загальний доступ.</a:t>
          </a:r>
          <a:endParaRPr lang="uk-UA" sz="14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849238" y="2876476"/>
        <a:ext cx="4766186" cy="20057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01C86C-6C93-42F6-8DA1-15D40C2C752B}">
      <dsp:nvSpPr>
        <dsp:cNvPr id="0" name=""/>
        <dsp:cNvSpPr/>
      </dsp:nvSpPr>
      <dsp:spPr>
        <a:xfrm>
          <a:off x="0" y="40677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4CB0F1-19E3-49F6-A071-E6DE481D77E7}">
      <dsp:nvSpPr>
        <dsp:cNvPr id="0" name=""/>
        <dsp:cNvSpPr/>
      </dsp:nvSpPr>
      <dsp:spPr>
        <a:xfrm>
          <a:off x="406400" y="52533"/>
          <a:ext cx="5689600" cy="708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СТРАХ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06400" y="52533"/>
        <a:ext cx="5689600" cy="708480"/>
      </dsp:txXfrm>
    </dsp:sp>
    <dsp:sp modelId="{60C31A72-48B6-4EC2-876E-10D44479AEE6}">
      <dsp:nvSpPr>
        <dsp:cNvPr id="0" name=""/>
        <dsp:cNvSpPr/>
      </dsp:nvSpPr>
      <dsp:spPr>
        <a:xfrm>
          <a:off x="0" y="149541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6F202B-8917-4E3F-85E8-7EC2E4141602}">
      <dsp:nvSpPr>
        <dsp:cNvPr id="0" name=""/>
        <dsp:cNvSpPr/>
      </dsp:nvSpPr>
      <dsp:spPr>
        <a:xfrm>
          <a:off x="406400" y="1141173"/>
          <a:ext cx="5689600" cy="708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ЗАЗДРОЩІ ТА КОНКУРЕНЦІЯ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06400" y="1141173"/>
        <a:ext cx="5689600" cy="708480"/>
      </dsp:txXfrm>
    </dsp:sp>
    <dsp:sp modelId="{D0DB0628-2E83-477D-9AE6-3D379B71EB2B}">
      <dsp:nvSpPr>
        <dsp:cNvPr id="0" name=""/>
        <dsp:cNvSpPr/>
      </dsp:nvSpPr>
      <dsp:spPr>
        <a:xfrm>
          <a:off x="0" y="258405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C73B0B-658F-4E1B-87D6-6BEBC1289E13}">
      <dsp:nvSpPr>
        <dsp:cNvPr id="0" name=""/>
        <dsp:cNvSpPr/>
      </dsp:nvSpPr>
      <dsp:spPr>
        <a:xfrm>
          <a:off x="406400" y="2229813"/>
          <a:ext cx="5689600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ПІДПОРЯДКОВУВАТИ ВЛАСНІЙ ВОЛІ</a:t>
          </a:r>
          <a:endParaRPr lang="uk-UA" sz="18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06400" y="2229813"/>
        <a:ext cx="5689600" cy="708480"/>
      </dsp:txXfrm>
    </dsp:sp>
    <dsp:sp modelId="{0E955444-B053-4D6C-BFF5-D005A5C28F31}">
      <dsp:nvSpPr>
        <dsp:cNvPr id="0" name=""/>
        <dsp:cNvSpPr/>
      </dsp:nvSpPr>
      <dsp:spPr>
        <a:xfrm>
          <a:off x="0" y="367269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47776A-16B9-4D17-8902-34D138D65CDC}">
      <dsp:nvSpPr>
        <dsp:cNvPr id="0" name=""/>
        <dsp:cNvSpPr/>
      </dsp:nvSpPr>
      <dsp:spPr>
        <a:xfrm>
          <a:off x="406400" y="3318453"/>
          <a:ext cx="5689600" cy="708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ВИТІСНИТИ КОГОСЬ ІЗ ГРУПИ</a:t>
          </a:r>
          <a:endParaRPr lang="uk-UA" sz="18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06400" y="3318453"/>
        <a:ext cx="5689600" cy="708480"/>
      </dsp:txXfrm>
    </dsp:sp>
    <dsp:sp modelId="{FB411557-2859-4146-B5B2-272947B1209C}">
      <dsp:nvSpPr>
        <dsp:cNvPr id="0" name=""/>
        <dsp:cNvSpPr/>
      </dsp:nvSpPr>
      <dsp:spPr>
        <a:xfrm>
          <a:off x="0" y="4761333"/>
          <a:ext cx="8128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44DBFF-6F34-4023-BBEB-8EAECCF2AC96}">
      <dsp:nvSpPr>
        <dsp:cNvPr id="0" name=""/>
        <dsp:cNvSpPr/>
      </dsp:nvSpPr>
      <dsp:spPr>
        <a:xfrm>
          <a:off x="406400" y="4407093"/>
          <a:ext cx="5689600" cy="70848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БАЖАННЯ ПРИНИЗИТИ ІНШОГО</a:t>
          </a:r>
          <a:endParaRPr lang="uk-UA" sz="1800" b="1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406400" y="4407093"/>
        <a:ext cx="5689600" cy="7084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D72736-9BA5-481A-852A-1DF3EB3B166A}">
      <dsp:nvSpPr>
        <dsp:cNvPr id="0" name=""/>
        <dsp:cNvSpPr/>
      </dsp:nvSpPr>
      <dsp:spPr>
        <a:xfrm>
          <a:off x="2169926" y="86329"/>
          <a:ext cx="2054053" cy="1023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АГРЕСОР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2169926" y="86329"/>
        <a:ext cx="2054053" cy="1023827"/>
      </dsp:txXfrm>
    </dsp:sp>
    <dsp:sp modelId="{CFB5ED01-31DB-4227-8578-175BF4F89938}">
      <dsp:nvSpPr>
        <dsp:cNvPr id="0" name=""/>
        <dsp:cNvSpPr/>
      </dsp:nvSpPr>
      <dsp:spPr>
        <a:xfrm rot="5214465">
          <a:off x="3076276" y="1092587"/>
          <a:ext cx="319653" cy="4607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5214465">
        <a:off x="3076276" y="1092587"/>
        <a:ext cx="319653" cy="460722"/>
      </dsp:txXfrm>
    </dsp:sp>
    <dsp:sp modelId="{27D378D3-F7BD-4E4D-BC96-D5BF23F40914}">
      <dsp:nvSpPr>
        <dsp:cNvPr id="0" name=""/>
        <dsp:cNvSpPr/>
      </dsp:nvSpPr>
      <dsp:spPr>
        <a:xfrm>
          <a:off x="2248226" y="1535741"/>
          <a:ext cx="2054053" cy="1023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ЖЕРТВА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2248226" y="1535741"/>
        <a:ext cx="2054053" cy="1023827"/>
      </dsp:txXfrm>
    </dsp:sp>
    <dsp:sp modelId="{AEDB01C6-A4E8-4C4D-BA6A-8727871E23CB}">
      <dsp:nvSpPr>
        <dsp:cNvPr id="0" name=""/>
        <dsp:cNvSpPr/>
      </dsp:nvSpPr>
      <dsp:spPr>
        <a:xfrm rot="5400000">
          <a:off x="3083285" y="2585164"/>
          <a:ext cx="383935" cy="4607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5400000">
        <a:off x="3083285" y="2585164"/>
        <a:ext cx="383935" cy="460722"/>
      </dsp:txXfrm>
    </dsp:sp>
    <dsp:sp modelId="{B35C7098-50B8-4180-A208-F4CC7A807358}">
      <dsp:nvSpPr>
        <dsp:cNvPr id="0" name=""/>
        <dsp:cNvSpPr/>
      </dsp:nvSpPr>
      <dsp:spPr>
        <a:xfrm>
          <a:off x="2248226" y="3071482"/>
          <a:ext cx="2054053" cy="1023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002060"/>
              </a:solidFill>
              <a:latin typeface="Arial Black" panose="020B0A04020102020204" pitchFamily="34" charset="0"/>
            </a:rPr>
            <a:t>СПОСТЕРІГАЧ</a:t>
          </a:r>
          <a:endParaRPr lang="uk-UA" sz="1800" kern="1200" dirty="0">
            <a:solidFill>
              <a:srgbClr val="002060"/>
            </a:solidFill>
            <a:latin typeface="Arial Black" panose="020B0A04020102020204" pitchFamily="34" charset="0"/>
          </a:endParaRPr>
        </a:p>
      </dsp:txBody>
      <dsp:txXfrm>
        <a:off x="2248226" y="3071482"/>
        <a:ext cx="2054053" cy="1023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2C3F5-E74D-48C3-9286-489D8EA41CC9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679CF-1DF0-4C7E-81F6-BA9B36DA770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78119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679CF-1DF0-4C7E-81F6-BA9B36DA770D}" type="slidenum">
              <a:rPr lang="uk-UA" smtClean="0"/>
              <a:pPr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8246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2067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9697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8114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7650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8466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78118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03657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562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3628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3525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5838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2043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0798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1087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9550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1689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BACE-966F-4770-9650-CB5998249321}" type="datetimeFigureOut">
              <a:rPr lang="uk-UA" smtClean="0"/>
              <a:pPr/>
              <a:t>18.08.2020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11CCD7-13B0-4AD7-BBCF-E0FE41AA8C3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9797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091" y="365125"/>
            <a:ext cx="10801709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БУЛІНГ У НАВЧАЛЬНОМУ ЗАКЛАД</a:t>
            </a:r>
            <a:r>
              <a:rPr lang="uk-UA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І</a:t>
            </a:r>
            <a:endParaRPr lang="uk-UA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ÐÐ°ÑÑÐ¸Ð½ÐºÐ¸ Ð¿Ð¾ Ð·Ð°Ð¿ÑÐ¾ÑÑ ÑÐºÑÐ»ÑÐ½Ð¸Ð¹ Ð±ÑÐ»ÑÐ½Ð³ Ð¿ÑÐµÐ·ÐµÐ½ÑÐ°ÑÑÑ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4236" y="1027906"/>
            <a:ext cx="5837418" cy="38404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61848" y="5288318"/>
            <a:ext cx="42614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2060"/>
                </a:solidFill>
                <a:latin typeface="Arial Black" panose="020B0A04020102020204" pitchFamily="34" charset="0"/>
              </a:rPr>
              <a:t>Підготувала: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соціальний педагог КНЗ КОР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“Васильківський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професійний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ліцей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”</a:t>
            </a:r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Шевченко А.О.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6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7041" y="802257"/>
            <a:ext cx="706503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НАСЛІДКИ ДЛЯ ЖЕРТВИ БУЛІНГУ В </a:t>
            </a:r>
            <a:r>
              <a:rPr lang="uk-UA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навчальному закладі</a:t>
            </a:r>
            <a:endParaRPr lang="uk-UA" sz="3200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>
                <a:solidFill>
                  <a:srgbClr val="7030A0"/>
                </a:solidFill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Розлади психіки.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Навіть один випадок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булінгу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залишає глибокий емоційний шрам, що вимагає спеціальної роботи психолога.</a:t>
            </a:r>
          </a:p>
          <a:p>
            <a:endParaRPr lang="uk-UA" dirty="0" smtClean="0"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Труднощі у взаєминах.</a:t>
            </a:r>
            <a:r>
              <a:rPr lang="uk-UA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 більшості випадків залишаються самотніми на все життя. Більше спілкуються в соціальних мережах, ніж в реальному світі.</a:t>
            </a:r>
          </a:p>
          <a:p>
            <a:endParaRPr lang="uk-UA" dirty="0" smtClean="0"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Хвороби.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Близьким результатом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булінгу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дуже часто бувають фізичні нездужання. Можливі розлади сну і переростання травми в психосоматику. 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9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8029" y="356261"/>
            <a:ext cx="965295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МЕТОДИ ПРИПИНЕННЯ БУЛІНГУ В НАВЧАЛЬНОМУ ЗАКЛАДІ: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latin typeface="Arial Black" panose="020B0A04020102020204" pitchFamily="34" charset="0"/>
              </a:rPr>
              <a:t>• </a:t>
            </a:r>
            <a:r>
              <a:rPr lang="ru-RU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Розмова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дітьми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молодшого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шкільного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віку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осуд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До 12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років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проблему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буллінг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школі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вирішити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простіше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ніж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старшими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дітьми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цьому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віці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школярів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ще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не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сформовані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моральні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принципи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і вони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спираються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на думку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вчителя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Досить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буде провести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бесіди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з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усіма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учасниками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цькування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показати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непривабливість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поведінки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агресорів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і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виказати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власне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негативне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ставлення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до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подій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latin typeface="Arial Black" panose="020B0A04020102020204" pitchFamily="34" charset="0"/>
              </a:rPr>
              <a:t>•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Вплив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на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агресора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ззовні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Після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15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років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моральні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переконання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вже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сформувалися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і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їх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буде не так просто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змінити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Особистість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і авторитет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дорослого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відходять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другий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план, а на перший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виходить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група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ровесників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Тому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діяти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доведеться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тонко,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формуючи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громадську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думку.</a:t>
            </a:r>
          </a:p>
          <a:p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Залучення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авторитетного союзника.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Розмовляти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групою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повинен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авторитетний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для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здобувачів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освіти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педагог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або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дорослий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тому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тут все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залежить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від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сили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переконання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і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внутрішньої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віри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те,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говориться.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Інакше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все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пролетить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повз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вуха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5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4293" y="845390"/>
            <a:ext cx="944592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ПЛАН БЕСІДИ Зі ЗДОБУВАЧАМИ ОСВІТИ ПОВИНЕН МІСТИТИ ТАКІ КЛЮЧОВІ МОМЕНТИ: </a:t>
            </a:r>
          </a:p>
          <a:p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Прямота.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Називаємо проблему своїм ім'ям - це цькування, гноблення. Поясніть, що цькування - це проблема групи, а не конкретної людини.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Зміна ролей.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Наведіть приклад таким чином, щоб кожен відчув себе на місці жертви. «Уяви собі, що ти заходиш до групи, вітаєшся, а від тебе всі відвертаються, що ти відчуєш?» Поясніть, що люди різні, і у кожної людини є особливості, які можуть дратувати інших.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Введення нових правил поведінки і відповідальність.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Зміни можуть торкнутися дозвілля у вільний від навчання або в позаурочний час.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latin typeface="Arial Black" panose="020B0A04020102020204" pitchFamily="34" charset="0"/>
              </a:rPr>
              <a:t>• 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Допомога фахівця.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Запросіть соціального педагога, щоб провів спеціальні психологічні ігри, що дають можливість відчути себе на місці жертви і усвідомити неприпустимість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булінгу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80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3909" y="789187"/>
            <a:ext cx="100066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ПОРАДИ ПЕДАГОГАМ ДЛЯ НАДАННЯ ДОПОМОГИ ДИТИНІ ПРИ БУЛІНГУ У НАВЧАЛЬНОМУ 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ЗАКЛАДІ</a:t>
            </a:r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:</a:t>
            </a:r>
          </a:p>
          <a:p>
            <a:endParaRPr lang="uk-UA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endParaRPr lang="uk-UA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Спілкування.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Перш за все, потрібно пояснити дитині, що він не винен в тому, що з ним відбувається. Назвати явище тим, чим воно є - цькуванням. І пообіцяти допомогти впоратися. 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Підтримка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Важливо вислухати скарги і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емоційно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поспівчувати дитині. Треба не аналізувати і не оцінювати його розповіді, а просто бути на його боці.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Розмова у ліцеї.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Щоб припинити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 навчальному закладі і насильство, при розмові з педагогами називайте речі своїми іменами і вимагайте цього від них.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5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050" y="632737"/>
            <a:ext cx="4071667" cy="128089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БУЛІНГ</a:t>
            </a:r>
            <a:endParaRPr lang="uk-UA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18052" y="1109773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 (від </a:t>
            </a:r>
            <a:r>
              <a:rPr lang="uk-UA" sz="2400" b="1" i="0" dirty="0" err="1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англ</a:t>
            </a:r>
            <a:r>
              <a:rPr lang="uk-UA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. </a:t>
            </a:r>
            <a:r>
              <a:rPr lang="en-US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bully – </a:t>
            </a:r>
            <a:r>
              <a:rPr lang="uk-UA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хуліган, задирака, грубіян, «</a:t>
            </a:r>
            <a:r>
              <a:rPr lang="en-US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to bully» - </a:t>
            </a:r>
            <a:r>
              <a:rPr lang="uk-UA" sz="2400" b="1" i="0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задиратися, знущатися) – тривалий процес свідомого жорстокого ставлення, агресивної поведінки з метою заподіяти шкоду, викликати страх, тривогу або ж створити негативне середовище для людини.</a:t>
            </a:r>
            <a:endParaRPr lang="uk-UA" sz="2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639" y="1699404"/>
            <a:ext cx="5947500" cy="396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6646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536" y="624110"/>
            <a:ext cx="9762075" cy="1280890"/>
          </a:xfrm>
        </p:spPr>
        <p:txBody>
          <a:bodyPr/>
          <a:lstStyle/>
          <a:p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Девід </a:t>
            </a:r>
            <a:r>
              <a:rPr lang="uk-UA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Лейн</a:t>
            </a:r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та Ендрю </a:t>
            </a:r>
            <a:r>
              <a:rPr lang="uk-UA" sz="2400" dirty="0">
                <a:solidFill>
                  <a:srgbClr val="7030A0"/>
                </a:solidFill>
                <a:latin typeface="Arial Black" panose="020B0A04020102020204" pitchFamily="34" charset="0"/>
              </a:rPr>
              <a:t>Міллер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66295" y="1095554"/>
            <a:ext cx="55122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В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изначають </a:t>
            </a:r>
            <a:r>
              <a:rPr lang="uk-UA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як тривалий процес свідомого жорстокого ставлення, фізичного і (або) психічного, з боку одного або групи дітей до іншої дитини (іншим дітям).</a:t>
            </a:r>
          </a:p>
          <a:p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Однак, говорячи про 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навчальний заклад, </a:t>
            </a:r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слід 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сказати, що </a:t>
            </a:r>
            <a:r>
              <a:rPr lang="uk-UA" sz="24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проявляється не тільки</a:t>
            </a:r>
          </a:p>
          <a:p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в дитячих взаєминах, але </a:t>
            </a:r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також і </a:t>
            </a:r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в системі відносин</a:t>
            </a:r>
          </a:p>
          <a:p>
            <a:r>
              <a:rPr lang="uk-UA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«Викладач </a:t>
            </a:r>
            <a:r>
              <a:rPr lang="uk-UA" sz="2400" dirty="0">
                <a:solidFill>
                  <a:srgbClr val="002060"/>
                </a:solidFill>
                <a:latin typeface="Arial Black" panose="020B0A04020102020204" pitchFamily="34" charset="0"/>
              </a:rPr>
              <a:t>/ дорослий-дитина».</a:t>
            </a:r>
          </a:p>
        </p:txBody>
      </p:sp>
      <p:pic>
        <p:nvPicPr>
          <p:cNvPr id="4098" name="Picture 2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771" y="1905000"/>
            <a:ext cx="5220595" cy="3445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92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18" y="201416"/>
            <a:ext cx="10058400" cy="796111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Особливості та види </a:t>
            </a:r>
            <a:r>
              <a:rPr lang="uk-UA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булінгу</a:t>
            </a:r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в  навчальному закладі</a:t>
            </a:r>
            <a:endParaRPr lang="uk-UA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000729508"/>
              </p:ext>
            </p:extLst>
          </p:nvPr>
        </p:nvGraphicFramePr>
        <p:xfrm>
          <a:off x="1440611" y="719666"/>
          <a:ext cx="96154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69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ОСНОВНІ МЕХАНІЗМИ РОЗВИТКУ БУЛІНГУ: </a:t>
            </a:r>
            <a:endParaRPr lang="uk-UA" sz="24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806390390"/>
              </p:ext>
            </p:extLst>
          </p:nvPr>
        </p:nvGraphicFramePr>
        <p:xfrm>
          <a:off x="1728965" y="114668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197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05" y="612475"/>
            <a:ext cx="9020204" cy="143054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ПСИХОЛОГІЧНИЙ ПОРТРЕТ УЧАСНИКІВ БУЛІНГУ В ЛІЦЕЇ</a:t>
            </a:r>
            <a:br>
              <a:rPr lang="uk-UA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Приймають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активну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участь в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булінгу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завжди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три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групи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здобувачів</a:t>
            </a: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освіти</a:t>
            </a: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:</a:t>
            </a:r>
            <a:r>
              <a:rPr lang="ru-RU" sz="2400" dirty="0"/>
              <a:t/>
            </a:r>
            <a:br>
              <a:rPr lang="ru-RU" sz="2400" dirty="0"/>
            </a:br>
            <a:endParaRPr lang="uk-UA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066029463"/>
              </p:ext>
            </p:extLst>
          </p:nvPr>
        </p:nvGraphicFramePr>
        <p:xfrm>
          <a:off x="3105509" y="2043022"/>
          <a:ext cx="6550507" cy="4095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1824" y="3079631"/>
            <a:ext cx="28575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4565" y="1933518"/>
            <a:ext cx="2628661" cy="20318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2921" y="4300620"/>
            <a:ext cx="3049917" cy="2029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6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645" y="365318"/>
            <a:ext cx="10363951" cy="678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ОЗНАКИ </a:t>
            </a:r>
            <a:r>
              <a:rPr lang="ru-RU" sz="2700" b="1" dirty="0">
                <a:solidFill>
                  <a:srgbClr val="7030A0"/>
                </a:solidFill>
                <a:latin typeface="Arial Black" panose="020B0A04020102020204" pitchFamily="34" charset="0"/>
              </a:rPr>
              <a:t>ЗА ЯКИМИ МОЖНА РОЗПІЗНАТИ БУЛІНГ:</a:t>
            </a: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endParaRPr lang="uk-UA" dirty="0"/>
          </a:p>
        </p:txBody>
      </p:sp>
      <p:pic>
        <p:nvPicPr>
          <p:cNvPr id="3" name="Picture 2" descr="ÐÐ°ÑÑÐ¸Ð½ÐºÐ¸ Ð¿Ð¾ Ð·Ð°Ð¿ÑÐ¾ÑÑ ÑÐºÑÐ»ÑÐ½Ð¸Ð¹ Ð±ÑÐ»ÑÐ½Ð³ Ð¿ÑÐµÐ·ÐµÐ½ÑÐ°ÑÑÑ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0055" y="4217500"/>
            <a:ext cx="5412894" cy="25682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52645" y="603850"/>
            <a:ext cx="94495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endParaRPr lang="ru-RU" b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когось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затискають</a:t>
            </a:r>
            <a:r>
              <a:rPr lang="ru-RU" b="1" dirty="0">
                <a:solidFill>
                  <a:srgbClr val="002060"/>
                </a:solidFill>
              </a:rPr>
              <a:t> в кутку </a:t>
            </a:r>
            <a:r>
              <a:rPr lang="ru-RU" b="1" dirty="0" err="1">
                <a:solidFill>
                  <a:srgbClr val="002060"/>
                </a:solidFill>
              </a:rPr>
              <a:t>приміщення</a:t>
            </a:r>
            <a:r>
              <a:rPr lang="ru-RU" b="1" dirty="0">
                <a:solidFill>
                  <a:srgbClr val="002060"/>
                </a:solidFill>
              </a:rPr>
              <a:t>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коли </a:t>
            </a:r>
            <a:r>
              <a:rPr lang="ru-RU" b="1" dirty="0" smtClean="0">
                <a:solidFill>
                  <a:srgbClr val="002060"/>
                </a:solidFill>
              </a:rPr>
              <a:t>педагог </a:t>
            </a:r>
            <a:r>
              <a:rPr lang="ru-RU" b="1" dirty="0" err="1">
                <a:solidFill>
                  <a:srgbClr val="002060"/>
                </a:solidFill>
              </a:rPr>
              <a:t>підходить</a:t>
            </a:r>
            <a:r>
              <a:rPr lang="ru-RU" b="1" dirty="0">
                <a:solidFill>
                  <a:srgbClr val="002060"/>
                </a:solidFill>
              </a:rPr>
              <a:t> до </a:t>
            </a:r>
            <a:r>
              <a:rPr lang="ru-RU" b="1" dirty="0" err="1">
                <a:solidFill>
                  <a:srgbClr val="002060"/>
                </a:solidFill>
              </a:rPr>
              <a:t>групки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здобувачів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освіти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вони, </a:t>
            </a:r>
            <a:r>
              <a:rPr lang="ru-RU" b="1" dirty="0" err="1">
                <a:solidFill>
                  <a:srgbClr val="002060"/>
                </a:solidFill>
              </a:rPr>
              <a:t>замовкають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розбігаються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різко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змінюють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діяльність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( </a:t>
            </a:r>
            <a:r>
              <a:rPr lang="ru-RU" b="1" dirty="0" err="1">
                <a:solidFill>
                  <a:srgbClr val="002060"/>
                </a:solidFill>
              </a:rPr>
              <a:t>можуть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обійняти</a:t>
            </a:r>
            <a:r>
              <a:rPr lang="ru-RU" b="1" dirty="0">
                <a:solidFill>
                  <a:srgbClr val="002060"/>
                </a:solidFill>
              </a:rPr>
              <a:t> «жертву», </a:t>
            </a:r>
            <a:r>
              <a:rPr lang="ru-RU" b="1" dirty="0" err="1">
                <a:solidFill>
                  <a:srgbClr val="002060"/>
                </a:solidFill>
              </a:rPr>
              <a:t>начебто</a:t>
            </a:r>
            <a:r>
              <a:rPr lang="ru-RU" b="1" dirty="0">
                <a:solidFill>
                  <a:srgbClr val="002060"/>
                </a:solidFill>
              </a:rPr>
              <a:t> все в порядку);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один з </a:t>
            </a:r>
            <a:r>
              <a:rPr lang="ru-RU" b="1" dirty="0" err="1">
                <a:solidFill>
                  <a:srgbClr val="002060"/>
                </a:solidFill>
              </a:rPr>
              <a:t>учнів</a:t>
            </a:r>
            <a:r>
              <a:rPr lang="ru-RU" b="1" dirty="0">
                <a:solidFill>
                  <a:srgbClr val="002060"/>
                </a:solidFill>
              </a:rPr>
              <a:t> не </a:t>
            </a:r>
            <a:r>
              <a:rPr lang="ru-RU" b="1" dirty="0" err="1">
                <a:solidFill>
                  <a:srgbClr val="002060"/>
                </a:solidFill>
              </a:rPr>
              <a:t>обирається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іншими</a:t>
            </a:r>
            <a:r>
              <a:rPr lang="ru-RU" b="1" dirty="0">
                <a:solidFill>
                  <a:srgbClr val="002060"/>
                </a:solidFill>
              </a:rPr>
              <a:t> ( в </a:t>
            </a:r>
            <a:r>
              <a:rPr lang="ru-RU" b="1" dirty="0" err="1">
                <a:solidFill>
                  <a:srgbClr val="002060"/>
                </a:solidFill>
              </a:rPr>
              <a:t>ізоляції</a:t>
            </a:r>
            <a:r>
              <a:rPr lang="ru-RU" b="1" dirty="0">
                <a:solidFill>
                  <a:srgbClr val="002060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Вся </a:t>
            </a:r>
            <a:r>
              <a:rPr lang="ru-RU" b="1" dirty="0" err="1" smtClean="0">
                <a:solidFill>
                  <a:srgbClr val="002060"/>
                </a:solidFill>
              </a:rPr>
              <a:t>група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сміється</a:t>
            </a:r>
            <a:r>
              <a:rPr lang="ru-RU" b="1" dirty="0">
                <a:solidFill>
                  <a:srgbClr val="002060"/>
                </a:solidFill>
              </a:rPr>
              <a:t> над одним і </a:t>
            </a:r>
            <a:r>
              <a:rPr lang="ru-RU" b="1" dirty="0" err="1">
                <a:solidFill>
                  <a:srgbClr val="002060"/>
                </a:solidFill>
              </a:rPr>
              <a:t>тим</a:t>
            </a:r>
            <a:r>
              <a:rPr lang="ru-RU" b="1" dirty="0">
                <a:solidFill>
                  <a:srgbClr val="002060"/>
                </a:solidFill>
              </a:rPr>
              <a:t> же </a:t>
            </a:r>
            <a:r>
              <a:rPr lang="ru-RU" b="1" dirty="0" err="1">
                <a:solidFill>
                  <a:srgbClr val="002060"/>
                </a:solidFill>
              </a:rPr>
              <a:t>учнем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002060"/>
                </a:solidFill>
              </a:rPr>
              <a:t>прізвиська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дуже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образливі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 </a:t>
            </a:r>
            <a:r>
              <a:rPr lang="ru-RU" b="1" dirty="0" err="1">
                <a:solidFill>
                  <a:srgbClr val="002060"/>
                </a:solidFill>
              </a:rPr>
              <a:t>обличчю</a:t>
            </a:r>
            <a:r>
              <a:rPr lang="ru-RU" b="1" dirty="0">
                <a:solidFill>
                  <a:srgbClr val="002060"/>
                </a:solidFill>
              </a:rPr>
              <a:t> одного з </a:t>
            </a:r>
            <a:r>
              <a:rPr lang="ru-RU" b="1" dirty="0" err="1">
                <a:solidFill>
                  <a:srgbClr val="002060"/>
                </a:solidFill>
              </a:rPr>
              <a:t>учнів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err="1">
                <a:solidFill>
                  <a:srgbClr val="002060"/>
                </a:solidFill>
              </a:rPr>
              <a:t>блідий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червоний</a:t>
            </a:r>
            <a:r>
              <a:rPr lang="ru-RU" b="1" dirty="0">
                <a:solidFill>
                  <a:srgbClr val="002060"/>
                </a:solidFill>
              </a:rPr>
              <a:t>, в </a:t>
            </a:r>
            <a:r>
              <a:rPr lang="ru-RU" b="1" dirty="0" err="1">
                <a:solidFill>
                  <a:srgbClr val="002060"/>
                </a:solidFill>
              </a:rPr>
              <a:t>сльозах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наляканий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ознаки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насильства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b="1" dirty="0" err="1">
                <a:solidFill>
                  <a:srgbClr val="002060"/>
                </a:solidFill>
              </a:rPr>
              <a:t>тілі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після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уроків</a:t>
            </a:r>
            <a:r>
              <a:rPr lang="ru-RU" b="1" dirty="0">
                <a:solidFill>
                  <a:srgbClr val="002060"/>
                </a:solidFill>
              </a:rPr>
              <a:t> не </a:t>
            </a:r>
            <a:r>
              <a:rPr lang="ru-RU" b="1" dirty="0" err="1">
                <a:solidFill>
                  <a:srgbClr val="002060"/>
                </a:solidFill>
              </a:rPr>
              <a:t>розходяться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когось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чекають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біля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ліцею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642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4294" y="767750"/>
            <a:ext cx="89291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ОСНОВНІ ПРИЧИНИ БУЛІНГУ В НАВЧАЛЬНОМУ ЗАКЛАДІ: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>
              <a:solidFill>
                <a:srgbClr val="C00000"/>
              </a:solidFill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Сім'я і оточення.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Приклад поведінки здобувачі освіти беруть від своїх батьків і суспільства. Нескінченні агресивні серіали по телебаченню, дворова етика, неповажне ставлення до слабких і хворих з боку дорослих вчать дітей певним способам поведінки. Важливу роль у формуванні особистості відіграють і комп'ютерні ігри, в яких дитина може безкарно вбивати і бити.</a:t>
            </a:r>
          </a:p>
          <a:p>
            <a:endParaRPr lang="uk-UA" dirty="0" smtClean="0"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Ліцей.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Викладачі іноді навмисно самі дають початок </a:t>
            </a:r>
            <a:r>
              <a:rPr lang="uk-UA" dirty="0" err="1">
                <a:solidFill>
                  <a:srgbClr val="002060"/>
                </a:solidFill>
                <a:latin typeface="Arial Black" panose="020B0A04020102020204" pitchFamily="34" charset="0"/>
              </a:rPr>
              <a:t>б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улінгу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тому що не вміють справлятися з проявами агресії в дитячих колективах.</a:t>
            </a:r>
          </a:p>
          <a:p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• Над чим слід задуматися педагогу. 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3743" y="768597"/>
            <a:ext cx="1058461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АГРЕСОР БУЛІНГУ В ЛІЦЕЇ,ХАРАКТЕРИСТИКА БУЛЕРА:</a:t>
            </a:r>
          </a:p>
          <a:p>
            <a:endParaRPr lang="uk-UA" dirty="0" smtClean="0">
              <a:solidFill>
                <a:srgbClr val="7030A0"/>
              </a:solidFill>
            </a:endParaRPr>
          </a:p>
          <a:p>
            <a:endParaRPr lang="uk-UA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Неврівноваженість, самозакоханість.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Запальність, імпульсивність і хибний характер з надмірно завищеною самооцінкою. Авторитет піднімається не за рахунок особистих досягнень, а шляхом приниження інших. Іноді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булінг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для </a:t>
            </a:r>
            <a:r>
              <a:rPr lang="uk-UA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дівчаток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- це інструмент для боротьби з суперницями. При цьому жертва необов'язково повинна кидати виклик явно. Досить бути красивішою та успішнішою.</a:t>
            </a:r>
          </a:p>
          <a:p>
            <a:endParaRPr lang="uk-UA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Надмірна злість, ворожість, бажання «почухати кулаки».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Відчуває презирство до слабших. Фізичний розвиток в нормі або вище. Всі питання вирішує за допомогою конфліктів, крику, шантажу, фізичних загроз і побоїв. Часто бреше. Присутні садистські нахили.</a:t>
            </a:r>
          </a:p>
          <a:p>
            <a:endParaRPr lang="uk-UA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latin typeface="Arial Black" panose="020B0A04020102020204" pitchFamily="34" charset="0"/>
              </a:rPr>
              <a:t>•</a:t>
            </a:r>
            <a:r>
              <a:rPr lang="uk-UA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Підвищене положення в суспільстві. </a:t>
            </a:r>
            <a:r>
              <a:rPr lang="uk-UA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Діти з багатих сімей ні в чому не знають відмови, на всі їхні витівки батьки закривають очі, вважаючи за краще відкупитися солідною сумою, ніж проводити час разом. Дитина з дитинства звикає, що все купується і продається, а будь-яка його дія не тягне за собою наслідків, крім як трохи спорожнілого сімейного рахунку.</a:t>
            </a:r>
            <a:endParaRPr lang="uk-UA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3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334</TotalTime>
  <Words>1120</Words>
  <Application>Microsoft Office PowerPoint</Application>
  <PresentationFormat>Произвольный</PresentationFormat>
  <Paragraphs>92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 БУЛІНГ У НАВЧАЛЬНОМУ ЗАКЛАДІ</vt:lpstr>
      <vt:lpstr>БУЛІНГ</vt:lpstr>
      <vt:lpstr>Девід Лейн та Ендрю Міллер </vt:lpstr>
      <vt:lpstr>Особливості та види булінгу в  навчальному закладі</vt:lpstr>
      <vt:lpstr>ОСНОВНІ МЕХАНІЗМИ РОЗВИТКУ БУЛІНГУ: </vt:lpstr>
      <vt:lpstr>ПСИХОЛОГІЧНИЙ ПОРТРЕТ УЧАСНИКІВ БУЛІНГУ В ЛІЦЕЇ  Приймають активну участь в булінгу завжди три групи здобувачів освіти: </vt:lpstr>
      <vt:lpstr>ОЗНАКИ ЗА ЯКИМИ МОЖНА РОЗПІЗНАТИ БУЛІНГ: 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User</cp:lastModifiedBy>
  <cp:revision>38</cp:revision>
  <dcterms:created xsi:type="dcterms:W3CDTF">2018-07-19T10:09:34Z</dcterms:created>
  <dcterms:modified xsi:type="dcterms:W3CDTF">2020-08-18T09:24:31Z</dcterms:modified>
</cp:coreProperties>
</file>